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9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0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1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2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3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14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42" r:id="rId1"/>
    <p:sldMasterId id="2147484482" r:id="rId2"/>
    <p:sldMasterId id="2147484446" r:id="rId3"/>
    <p:sldMasterId id="2147484448" r:id="rId4"/>
  </p:sldMasterIdLst>
  <p:notesMasterIdLst>
    <p:notesMasterId r:id="rId31"/>
  </p:notesMasterIdLst>
  <p:sldIdLst>
    <p:sldId id="256" r:id="rId5"/>
    <p:sldId id="351" r:id="rId6"/>
    <p:sldId id="326" r:id="rId7"/>
    <p:sldId id="331" r:id="rId8"/>
    <p:sldId id="330" r:id="rId9"/>
    <p:sldId id="329" r:id="rId10"/>
    <p:sldId id="328" r:id="rId11"/>
    <p:sldId id="364" r:id="rId12"/>
    <p:sldId id="355" r:id="rId13"/>
    <p:sldId id="363" r:id="rId14"/>
    <p:sldId id="362" r:id="rId15"/>
    <p:sldId id="361" r:id="rId16"/>
    <p:sldId id="338" r:id="rId17"/>
    <p:sldId id="337" r:id="rId18"/>
    <p:sldId id="347" r:id="rId19"/>
    <p:sldId id="357" r:id="rId20"/>
    <p:sldId id="353" r:id="rId21"/>
    <p:sldId id="354" r:id="rId22"/>
    <p:sldId id="358" r:id="rId23"/>
    <p:sldId id="342" r:id="rId24"/>
    <p:sldId id="327" r:id="rId25"/>
    <p:sldId id="359" r:id="rId26"/>
    <p:sldId id="366" r:id="rId27"/>
    <p:sldId id="360" r:id="rId28"/>
    <p:sldId id="365" r:id="rId29"/>
    <p:sldId id="262" r:id="rId30"/>
  </p:sldIdLst>
  <p:sldSz cx="10287000" cy="6858000" type="35mm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2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4007F"/>
    <a:srgbClr val="FF21A5"/>
    <a:srgbClr val="F715DC"/>
    <a:srgbClr val="D1DEEE"/>
    <a:srgbClr val="F20090"/>
    <a:srgbClr val="FF3300"/>
    <a:srgbClr val="FA0095"/>
    <a:srgbClr val="EA008B"/>
    <a:srgbClr val="D50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32" autoAdjust="0"/>
    <p:restoredTop sz="82014" autoAdjust="0"/>
  </p:normalViewPr>
  <p:slideViewPr>
    <p:cSldViewPr showGuides="1">
      <p:cViewPr varScale="1">
        <p:scale>
          <a:sx n="62" d="100"/>
          <a:sy n="62" d="100"/>
        </p:scale>
        <p:origin x="1206" y="42"/>
      </p:cViewPr>
      <p:guideLst>
        <p:guide orient="horz" pos="2160"/>
        <p:guide pos="32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33" cy="72033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diagrams/_rels/data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diagrams/_rels/data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diagrams/_rels/data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diagrams/_rels/data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33.png"/></Relationships>
</file>

<file path=ppt/diagrams/_rels/data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diagrams/_rels/data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diagrams/_rels/data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diagrams/_rels/drawing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Relationship Id="rId5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BBBC13-441C-4002-B729-F9A9FCE76D1C}" type="doc">
      <dgm:prSet loTypeId="urn:microsoft.com/office/officeart/2005/8/layout/bProcess2" loCatId="process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15232811-7EE9-4C0E-8F80-99C60FD58262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rPr>
            <a:t>注册</a:t>
          </a:r>
          <a:endParaRPr lang="zh-CN" altLang="en-US" dirty="0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A0E4679E-7F66-49F6-844E-ED85D6CFB5F0}" type="parTrans" cxnId="{5D618317-566A-4A45-953B-801DDD5AA0F1}">
      <dgm:prSet/>
      <dgm:spPr/>
      <dgm:t>
        <a:bodyPr/>
        <a:lstStyle/>
        <a:p>
          <a:endParaRPr lang="zh-CN" altLang="en-US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DA760E76-B78C-47CB-ADA8-A50D91C1E674}" type="sibTrans" cxnId="{5D618317-566A-4A45-953B-801DDD5AA0F1}">
      <dgm:prSet/>
      <dgm:spPr/>
      <dgm:t>
        <a:bodyPr/>
        <a:lstStyle/>
        <a:p>
          <a:endParaRPr lang="zh-CN" altLang="en-US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FD4A2AB9-EDD5-4399-A316-E1F29009274A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rPr>
            <a:t>登陆</a:t>
          </a:r>
          <a:endParaRPr lang="zh-CN" altLang="en-US" dirty="0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BA807948-878E-432C-AA27-38BB6BA43D30}" type="parTrans" cxnId="{80F6478B-179A-43D1-8451-6326C0925F13}">
      <dgm:prSet/>
      <dgm:spPr/>
      <dgm:t>
        <a:bodyPr/>
        <a:lstStyle/>
        <a:p>
          <a:endParaRPr lang="zh-CN" altLang="en-US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C0F849C2-5B0E-4DE5-90A4-B268178241AF}" type="sibTrans" cxnId="{80F6478B-179A-43D1-8451-6326C0925F13}">
      <dgm:prSet/>
      <dgm:spPr/>
      <dgm:t>
        <a:bodyPr/>
        <a:lstStyle/>
        <a:p>
          <a:endParaRPr lang="zh-CN" altLang="en-US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09E2FB08-5DAA-4F72-8FA6-D4AD3F01FDF6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rPr>
            <a:t>浏览</a:t>
          </a:r>
          <a:endParaRPr lang="zh-CN" altLang="en-US" dirty="0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C0299C32-3622-48A9-AD91-851B40282C19}" type="parTrans" cxnId="{E9DFC285-8051-4F31-BE4C-58C38AEBA400}">
      <dgm:prSet/>
      <dgm:spPr/>
      <dgm:t>
        <a:bodyPr/>
        <a:lstStyle/>
        <a:p>
          <a:endParaRPr lang="zh-CN" altLang="en-US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13E07AAB-092F-4814-8945-6EF688841206}" type="sibTrans" cxnId="{E9DFC285-8051-4F31-BE4C-58C38AEBA400}">
      <dgm:prSet/>
      <dgm:spPr/>
      <dgm:t>
        <a:bodyPr/>
        <a:lstStyle/>
        <a:p>
          <a:endParaRPr lang="zh-CN" altLang="en-US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40A55FBA-88D3-4016-BE10-9C46147D553A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rPr>
            <a:t>选品</a:t>
          </a:r>
          <a:endParaRPr lang="zh-CN" altLang="en-US" dirty="0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1D300233-A450-405C-8E96-CE2D16C82EC2}" type="parTrans" cxnId="{8C2B2E6E-3608-4162-9608-7E949E701914}">
      <dgm:prSet/>
      <dgm:spPr/>
      <dgm:t>
        <a:bodyPr/>
        <a:lstStyle/>
        <a:p>
          <a:endParaRPr lang="zh-CN" altLang="en-US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FAD16744-A9EA-4F8D-B6C8-1160290BACD4}" type="sibTrans" cxnId="{8C2B2E6E-3608-4162-9608-7E949E701914}">
      <dgm:prSet/>
      <dgm:spPr/>
      <dgm:t>
        <a:bodyPr/>
        <a:lstStyle/>
        <a:p>
          <a:endParaRPr lang="zh-CN" altLang="en-US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431F75F8-0551-4021-916B-C8C8393BF6A3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rPr>
            <a:t>下单</a:t>
          </a:r>
          <a:endParaRPr lang="zh-CN" altLang="en-US" dirty="0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2BBF7087-0615-4FAE-82E0-57AC453382C5}" type="parTrans" cxnId="{98FFC039-CEBB-4734-AFC8-E32C7AB46DFB}">
      <dgm:prSet/>
      <dgm:spPr/>
      <dgm:t>
        <a:bodyPr/>
        <a:lstStyle/>
        <a:p>
          <a:endParaRPr lang="zh-CN" altLang="en-US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3EF38EFA-B808-4F92-901A-C8D1C5AC3CE1}" type="sibTrans" cxnId="{98FFC039-CEBB-4734-AFC8-E32C7AB46DFB}">
      <dgm:prSet/>
      <dgm:spPr/>
      <dgm:t>
        <a:bodyPr/>
        <a:lstStyle/>
        <a:p>
          <a:endParaRPr lang="zh-CN" altLang="en-US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219D6CE3-007D-421A-882F-0054EF8C6FD4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rPr>
            <a:t>支付</a:t>
          </a:r>
          <a:endParaRPr lang="zh-CN" altLang="en-US" dirty="0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777D5DA4-21ED-4475-8E35-A1A6D9445722}" type="parTrans" cxnId="{80CC5047-2F07-4F73-AABD-D5B0BB352F84}">
      <dgm:prSet/>
      <dgm:spPr/>
      <dgm:t>
        <a:bodyPr/>
        <a:lstStyle/>
        <a:p>
          <a:endParaRPr lang="zh-CN" altLang="en-US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E07FB1D6-1FDC-4819-93C8-C10B642DAD04}" type="sibTrans" cxnId="{80CC5047-2F07-4F73-AABD-D5B0BB352F84}">
      <dgm:prSet/>
      <dgm:spPr/>
      <dgm:t>
        <a:bodyPr/>
        <a:lstStyle/>
        <a:p>
          <a:endParaRPr lang="zh-CN" altLang="en-US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07731162-9443-4D28-B3CB-07AD67C12E44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rPr>
            <a:t>配送</a:t>
          </a:r>
          <a:endParaRPr lang="zh-CN" altLang="en-US" dirty="0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976F224D-EA85-4258-8CB8-D5ADE78BBF2B}" type="parTrans" cxnId="{4A5291BB-09C6-43D3-9E76-8CFB2B18FBF4}">
      <dgm:prSet/>
      <dgm:spPr/>
      <dgm:t>
        <a:bodyPr/>
        <a:lstStyle/>
        <a:p>
          <a:endParaRPr lang="zh-CN" altLang="en-US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72A433A2-746E-4246-981A-9C1593EEC240}" type="sibTrans" cxnId="{4A5291BB-09C6-43D3-9E76-8CFB2B18FBF4}">
      <dgm:prSet/>
      <dgm:spPr/>
      <dgm:t>
        <a:bodyPr/>
        <a:lstStyle/>
        <a:p>
          <a:endParaRPr lang="zh-CN" altLang="en-US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C9339126-11A8-4AD5-BCD2-DA11CA8D24EE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rPr>
            <a:t>收货</a:t>
          </a:r>
          <a:endParaRPr lang="zh-CN" altLang="en-US" dirty="0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16F6FD1B-4498-468B-A983-35D0DA6DFC83}" type="parTrans" cxnId="{88EB9BFE-3CE8-4857-9FC9-A408ACDE3747}">
      <dgm:prSet/>
      <dgm:spPr/>
      <dgm:t>
        <a:bodyPr/>
        <a:lstStyle/>
        <a:p>
          <a:endParaRPr lang="zh-CN" altLang="en-US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BC16AD37-71CC-4508-B25D-22ADAD3FD173}" type="sibTrans" cxnId="{88EB9BFE-3CE8-4857-9FC9-A408ACDE3747}">
      <dgm:prSet/>
      <dgm:spPr/>
      <dgm:t>
        <a:bodyPr/>
        <a:lstStyle/>
        <a:p>
          <a:endParaRPr lang="zh-CN" altLang="en-US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530F3B37-B136-498E-9267-D7D8169D9A74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rPr>
            <a:t>评价</a:t>
          </a:r>
          <a:endParaRPr lang="zh-CN" altLang="en-US" dirty="0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1E806691-67DF-46E2-BF55-92E6E785294D}" type="parTrans" cxnId="{8556F904-5D11-47CC-90C3-169532649FD1}">
      <dgm:prSet/>
      <dgm:spPr/>
      <dgm:t>
        <a:bodyPr/>
        <a:lstStyle/>
        <a:p>
          <a:endParaRPr lang="zh-CN" altLang="en-US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81EE3710-F36C-4616-9E3D-406C4BE0DA35}" type="sibTrans" cxnId="{8556F904-5D11-47CC-90C3-169532649FD1}">
      <dgm:prSet/>
      <dgm:spPr/>
      <dgm:t>
        <a:bodyPr/>
        <a:lstStyle/>
        <a:p>
          <a:endParaRPr lang="zh-CN" altLang="en-US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D5A148D0-D82E-41F1-B47B-82DB69BAD5A8}" type="pres">
      <dgm:prSet presAssocID="{1CBBBC13-441C-4002-B729-F9A9FCE76D1C}" presName="diagram" presStyleCnt="0">
        <dgm:presLayoutVars>
          <dgm:dir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E778BD02-1D04-4993-B000-DC3FFFFE3103}" type="pres">
      <dgm:prSet presAssocID="{15232811-7EE9-4C0E-8F80-99C60FD58262}" presName="firstNode" presStyleLbl="node1" presStyleIdx="0" presStyleCnt="9" custScaleX="86138" custScaleY="7765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CDFFFCC-216F-44D9-9484-07B42088DED6}" type="pres">
      <dgm:prSet presAssocID="{DA760E76-B78C-47CB-ADA8-A50D91C1E674}" presName="sibTrans" presStyleLbl="sibTrans2D1" presStyleIdx="0" presStyleCnt="8"/>
      <dgm:spPr/>
      <dgm:t>
        <a:bodyPr/>
        <a:lstStyle/>
        <a:p>
          <a:endParaRPr lang="zh-CN" altLang="en-US"/>
        </a:p>
      </dgm:t>
    </dgm:pt>
    <dgm:pt modelId="{1CAEBDDD-3141-43F2-8572-1EB56038715E}" type="pres">
      <dgm:prSet presAssocID="{FD4A2AB9-EDD5-4399-A316-E1F29009274A}" presName="middleNode" presStyleCnt="0"/>
      <dgm:spPr/>
    </dgm:pt>
    <dgm:pt modelId="{8150AD7C-93C3-47CA-88F7-4823C1E8AC75}" type="pres">
      <dgm:prSet presAssocID="{FD4A2AB9-EDD5-4399-A316-E1F29009274A}" presName="padding" presStyleLbl="node1" presStyleIdx="0" presStyleCnt="9"/>
      <dgm:spPr/>
    </dgm:pt>
    <dgm:pt modelId="{5929EB65-B939-43DE-BEA3-F06BBA340DEC}" type="pres">
      <dgm:prSet presAssocID="{FD4A2AB9-EDD5-4399-A316-E1F29009274A}" presName="shape" presStyleLbl="node1" presStyleIdx="1" presStyleCnt="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253F5B9-A990-49D4-B8B5-A00961293023}" type="pres">
      <dgm:prSet presAssocID="{C0F849C2-5B0E-4DE5-90A4-B268178241AF}" presName="sibTrans" presStyleLbl="sibTrans2D1" presStyleIdx="1" presStyleCnt="8"/>
      <dgm:spPr/>
      <dgm:t>
        <a:bodyPr/>
        <a:lstStyle/>
        <a:p>
          <a:endParaRPr lang="zh-CN" altLang="en-US"/>
        </a:p>
      </dgm:t>
    </dgm:pt>
    <dgm:pt modelId="{CDCDEDF2-BFCD-4BBD-B727-21F78BE7CBB9}" type="pres">
      <dgm:prSet presAssocID="{09E2FB08-5DAA-4F72-8FA6-D4AD3F01FDF6}" presName="middleNode" presStyleCnt="0"/>
      <dgm:spPr/>
    </dgm:pt>
    <dgm:pt modelId="{003A2105-F987-444F-8CE7-C508CB165BBB}" type="pres">
      <dgm:prSet presAssocID="{09E2FB08-5DAA-4F72-8FA6-D4AD3F01FDF6}" presName="padding" presStyleLbl="node1" presStyleIdx="1" presStyleCnt="9"/>
      <dgm:spPr/>
    </dgm:pt>
    <dgm:pt modelId="{DB19F549-6E59-4568-A916-73C5879746C2}" type="pres">
      <dgm:prSet presAssocID="{09E2FB08-5DAA-4F72-8FA6-D4AD3F01FDF6}" presName="shape" presStyleLbl="node1" presStyleIdx="2" presStyleCnt="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3F55D3C-E909-4E97-A10B-2D49C452F35A}" type="pres">
      <dgm:prSet presAssocID="{13E07AAB-092F-4814-8945-6EF688841206}" presName="sibTrans" presStyleLbl="sibTrans2D1" presStyleIdx="2" presStyleCnt="8"/>
      <dgm:spPr/>
      <dgm:t>
        <a:bodyPr/>
        <a:lstStyle/>
        <a:p>
          <a:endParaRPr lang="zh-CN" altLang="en-US"/>
        </a:p>
      </dgm:t>
    </dgm:pt>
    <dgm:pt modelId="{C963EED7-9A13-4732-9984-1E5A09C9C02B}" type="pres">
      <dgm:prSet presAssocID="{40A55FBA-88D3-4016-BE10-9C46147D553A}" presName="middleNode" presStyleCnt="0"/>
      <dgm:spPr/>
    </dgm:pt>
    <dgm:pt modelId="{66D23739-9BBD-47E6-8113-75463625117E}" type="pres">
      <dgm:prSet presAssocID="{40A55FBA-88D3-4016-BE10-9C46147D553A}" presName="padding" presStyleLbl="node1" presStyleIdx="2" presStyleCnt="9"/>
      <dgm:spPr/>
    </dgm:pt>
    <dgm:pt modelId="{4C067346-E049-4801-A3FC-0B4E64034099}" type="pres">
      <dgm:prSet presAssocID="{40A55FBA-88D3-4016-BE10-9C46147D553A}" presName="shape" presStyleLbl="node1" presStyleIdx="3" presStyleCnt="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CC431B2-C2A6-45C1-BD74-48A8EFF3190C}" type="pres">
      <dgm:prSet presAssocID="{FAD16744-A9EA-4F8D-B6C8-1160290BACD4}" presName="sibTrans" presStyleLbl="sibTrans2D1" presStyleIdx="3" presStyleCnt="8"/>
      <dgm:spPr/>
      <dgm:t>
        <a:bodyPr/>
        <a:lstStyle/>
        <a:p>
          <a:endParaRPr lang="zh-CN" altLang="en-US"/>
        </a:p>
      </dgm:t>
    </dgm:pt>
    <dgm:pt modelId="{3717DB40-B1B1-40D2-9765-81B3C70119F7}" type="pres">
      <dgm:prSet presAssocID="{431F75F8-0551-4021-916B-C8C8393BF6A3}" presName="middleNode" presStyleCnt="0"/>
      <dgm:spPr/>
    </dgm:pt>
    <dgm:pt modelId="{4FE1D794-B9DD-454A-94CB-A5EC48B333F7}" type="pres">
      <dgm:prSet presAssocID="{431F75F8-0551-4021-916B-C8C8393BF6A3}" presName="padding" presStyleLbl="node1" presStyleIdx="3" presStyleCnt="9"/>
      <dgm:spPr/>
    </dgm:pt>
    <dgm:pt modelId="{CA6D8E20-AE4B-4591-9299-E4014BADA401}" type="pres">
      <dgm:prSet presAssocID="{431F75F8-0551-4021-916B-C8C8393BF6A3}" presName="shape" presStyleLbl="node1" presStyleIdx="4" presStyleCnt="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3A2288D-2BB8-4EEA-BC2E-7D83233DCC1C}" type="pres">
      <dgm:prSet presAssocID="{3EF38EFA-B808-4F92-901A-C8D1C5AC3CE1}" presName="sibTrans" presStyleLbl="sibTrans2D1" presStyleIdx="4" presStyleCnt="8"/>
      <dgm:spPr/>
      <dgm:t>
        <a:bodyPr/>
        <a:lstStyle/>
        <a:p>
          <a:endParaRPr lang="zh-CN" altLang="en-US"/>
        </a:p>
      </dgm:t>
    </dgm:pt>
    <dgm:pt modelId="{AD5BE9BF-1EFA-4EA1-96F4-D8F91FC03A8F}" type="pres">
      <dgm:prSet presAssocID="{219D6CE3-007D-421A-882F-0054EF8C6FD4}" presName="middleNode" presStyleCnt="0"/>
      <dgm:spPr/>
    </dgm:pt>
    <dgm:pt modelId="{EB69C0E2-9AA0-4F7F-A8E9-0AE47AFCB0F7}" type="pres">
      <dgm:prSet presAssocID="{219D6CE3-007D-421A-882F-0054EF8C6FD4}" presName="padding" presStyleLbl="node1" presStyleIdx="4" presStyleCnt="9"/>
      <dgm:spPr/>
    </dgm:pt>
    <dgm:pt modelId="{E8D838AE-D6C1-4E4C-811A-3D8495AAD43E}" type="pres">
      <dgm:prSet presAssocID="{219D6CE3-007D-421A-882F-0054EF8C6FD4}" presName="shape" presStyleLbl="node1" presStyleIdx="5" presStyleCnt="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4072742-905E-4A4C-956B-B90DD9423065}" type="pres">
      <dgm:prSet presAssocID="{E07FB1D6-1FDC-4819-93C8-C10B642DAD04}" presName="sibTrans" presStyleLbl="sibTrans2D1" presStyleIdx="5" presStyleCnt="8"/>
      <dgm:spPr/>
      <dgm:t>
        <a:bodyPr/>
        <a:lstStyle/>
        <a:p>
          <a:endParaRPr lang="zh-CN" altLang="en-US"/>
        </a:p>
      </dgm:t>
    </dgm:pt>
    <dgm:pt modelId="{04EECBD2-694F-49E4-982B-BC326601791D}" type="pres">
      <dgm:prSet presAssocID="{07731162-9443-4D28-B3CB-07AD67C12E44}" presName="middleNode" presStyleCnt="0"/>
      <dgm:spPr/>
    </dgm:pt>
    <dgm:pt modelId="{562146B8-20D9-43AC-8426-A2AE0B591404}" type="pres">
      <dgm:prSet presAssocID="{07731162-9443-4D28-B3CB-07AD67C12E44}" presName="padding" presStyleLbl="node1" presStyleIdx="5" presStyleCnt="9"/>
      <dgm:spPr/>
    </dgm:pt>
    <dgm:pt modelId="{BA947D2E-EC8A-4ABC-BF91-B7471AE3A9D9}" type="pres">
      <dgm:prSet presAssocID="{07731162-9443-4D28-B3CB-07AD67C12E44}" presName="shape" presStyleLbl="node1" presStyleIdx="6" presStyleCnt="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B8C2E00-FFCD-43C9-9067-8FBEAC3A9348}" type="pres">
      <dgm:prSet presAssocID="{72A433A2-746E-4246-981A-9C1593EEC240}" presName="sibTrans" presStyleLbl="sibTrans2D1" presStyleIdx="6" presStyleCnt="8"/>
      <dgm:spPr/>
      <dgm:t>
        <a:bodyPr/>
        <a:lstStyle/>
        <a:p>
          <a:endParaRPr lang="zh-CN" altLang="en-US"/>
        </a:p>
      </dgm:t>
    </dgm:pt>
    <dgm:pt modelId="{6C560F42-31BF-4BF7-96CB-AAB7C778A71A}" type="pres">
      <dgm:prSet presAssocID="{C9339126-11A8-4AD5-BCD2-DA11CA8D24EE}" presName="middleNode" presStyleCnt="0"/>
      <dgm:spPr/>
    </dgm:pt>
    <dgm:pt modelId="{4A66BD4A-2977-45B5-BD12-4A29963D05E3}" type="pres">
      <dgm:prSet presAssocID="{C9339126-11A8-4AD5-BCD2-DA11CA8D24EE}" presName="padding" presStyleLbl="node1" presStyleIdx="6" presStyleCnt="9"/>
      <dgm:spPr/>
    </dgm:pt>
    <dgm:pt modelId="{4BCFFC5B-0829-410A-9BEC-775651C7365F}" type="pres">
      <dgm:prSet presAssocID="{C9339126-11A8-4AD5-BCD2-DA11CA8D24EE}" presName="shape" presStyleLbl="node1" presStyleIdx="7" presStyleCnt="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2E95987-0ABC-4BD0-84E5-AF5D04D1E534}" type="pres">
      <dgm:prSet presAssocID="{BC16AD37-71CC-4508-B25D-22ADAD3FD173}" presName="sibTrans" presStyleLbl="sibTrans2D1" presStyleIdx="7" presStyleCnt="8"/>
      <dgm:spPr/>
      <dgm:t>
        <a:bodyPr/>
        <a:lstStyle/>
        <a:p>
          <a:endParaRPr lang="zh-CN" altLang="en-US"/>
        </a:p>
      </dgm:t>
    </dgm:pt>
    <dgm:pt modelId="{4C36DFF7-7149-4358-929E-531A621BD077}" type="pres">
      <dgm:prSet presAssocID="{530F3B37-B136-498E-9267-D7D8169D9A74}" presName="lastNode" presStyleLbl="node1" presStyleIdx="8" presStyleCnt="9" custScaleX="73061" custScaleY="7132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98FFC039-CEBB-4734-AFC8-E32C7AB46DFB}" srcId="{1CBBBC13-441C-4002-B729-F9A9FCE76D1C}" destId="{431F75F8-0551-4021-916B-C8C8393BF6A3}" srcOrd="4" destOrd="0" parTransId="{2BBF7087-0615-4FAE-82E0-57AC453382C5}" sibTransId="{3EF38EFA-B808-4F92-901A-C8D1C5AC3CE1}"/>
    <dgm:cxn modelId="{AC107CC6-387A-4718-B718-3D985B08B4F3}" type="presOf" srcId="{C9339126-11A8-4AD5-BCD2-DA11CA8D24EE}" destId="{4BCFFC5B-0829-410A-9BEC-775651C7365F}" srcOrd="0" destOrd="0" presId="urn:microsoft.com/office/officeart/2005/8/layout/bProcess2"/>
    <dgm:cxn modelId="{E9DFC285-8051-4F31-BE4C-58C38AEBA400}" srcId="{1CBBBC13-441C-4002-B729-F9A9FCE76D1C}" destId="{09E2FB08-5DAA-4F72-8FA6-D4AD3F01FDF6}" srcOrd="2" destOrd="0" parTransId="{C0299C32-3622-48A9-AD91-851B40282C19}" sibTransId="{13E07AAB-092F-4814-8945-6EF688841206}"/>
    <dgm:cxn modelId="{A37B123E-7F94-40CB-9783-53196D12F66C}" type="presOf" srcId="{13E07AAB-092F-4814-8945-6EF688841206}" destId="{93F55D3C-E909-4E97-A10B-2D49C452F35A}" srcOrd="0" destOrd="0" presId="urn:microsoft.com/office/officeart/2005/8/layout/bProcess2"/>
    <dgm:cxn modelId="{8556F904-5D11-47CC-90C3-169532649FD1}" srcId="{1CBBBC13-441C-4002-B729-F9A9FCE76D1C}" destId="{530F3B37-B136-498E-9267-D7D8169D9A74}" srcOrd="8" destOrd="0" parTransId="{1E806691-67DF-46E2-BF55-92E6E785294D}" sibTransId="{81EE3710-F36C-4616-9E3D-406C4BE0DA35}"/>
    <dgm:cxn modelId="{19ED5138-F270-46FE-9FB1-0634E604CEFC}" type="presOf" srcId="{1CBBBC13-441C-4002-B729-F9A9FCE76D1C}" destId="{D5A148D0-D82E-41F1-B47B-82DB69BAD5A8}" srcOrd="0" destOrd="0" presId="urn:microsoft.com/office/officeart/2005/8/layout/bProcess2"/>
    <dgm:cxn modelId="{9CC0574B-D1C9-41ED-A7C5-DB82BEFDFE8D}" type="presOf" srcId="{DA760E76-B78C-47CB-ADA8-A50D91C1E674}" destId="{0CDFFFCC-216F-44D9-9484-07B42088DED6}" srcOrd="0" destOrd="0" presId="urn:microsoft.com/office/officeart/2005/8/layout/bProcess2"/>
    <dgm:cxn modelId="{BEFA7E9F-FADB-4B36-9093-D10AC8AF38DB}" type="presOf" srcId="{15232811-7EE9-4C0E-8F80-99C60FD58262}" destId="{E778BD02-1D04-4993-B000-DC3FFFFE3103}" srcOrd="0" destOrd="0" presId="urn:microsoft.com/office/officeart/2005/8/layout/bProcess2"/>
    <dgm:cxn modelId="{31FF9208-3BD1-4789-A7EE-AF612E3A02F8}" type="presOf" srcId="{FAD16744-A9EA-4F8D-B6C8-1160290BACD4}" destId="{2CC431B2-C2A6-45C1-BD74-48A8EFF3190C}" srcOrd="0" destOrd="0" presId="urn:microsoft.com/office/officeart/2005/8/layout/bProcess2"/>
    <dgm:cxn modelId="{3D81DF00-9BFE-43F0-8D8E-648B84D22F0A}" type="presOf" srcId="{09E2FB08-5DAA-4F72-8FA6-D4AD3F01FDF6}" destId="{DB19F549-6E59-4568-A916-73C5879746C2}" srcOrd="0" destOrd="0" presId="urn:microsoft.com/office/officeart/2005/8/layout/bProcess2"/>
    <dgm:cxn modelId="{4A5291BB-09C6-43D3-9E76-8CFB2B18FBF4}" srcId="{1CBBBC13-441C-4002-B729-F9A9FCE76D1C}" destId="{07731162-9443-4D28-B3CB-07AD67C12E44}" srcOrd="6" destOrd="0" parTransId="{976F224D-EA85-4258-8CB8-D5ADE78BBF2B}" sibTransId="{72A433A2-746E-4246-981A-9C1593EEC240}"/>
    <dgm:cxn modelId="{87EB4DFA-0DD2-4752-B262-ECC1A5C4B5CD}" type="presOf" srcId="{3EF38EFA-B808-4F92-901A-C8D1C5AC3CE1}" destId="{D3A2288D-2BB8-4EEA-BC2E-7D83233DCC1C}" srcOrd="0" destOrd="0" presId="urn:microsoft.com/office/officeart/2005/8/layout/bProcess2"/>
    <dgm:cxn modelId="{8A328D97-5DCD-4549-B9EE-99822E55C761}" type="presOf" srcId="{FD4A2AB9-EDD5-4399-A316-E1F29009274A}" destId="{5929EB65-B939-43DE-BEA3-F06BBA340DEC}" srcOrd="0" destOrd="0" presId="urn:microsoft.com/office/officeart/2005/8/layout/bProcess2"/>
    <dgm:cxn modelId="{CA419448-B6C7-4235-A87D-40138F13588C}" type="presOf" srcId="{E07FB1D6-1FDC-4819-93C8-C10B642DAD04}" destId="{14072742-905E-4A4C-956B-B90DD9423065}" srcOrd="0" destOrd="0" presId="urn:microsoft.com/office/officeart/2005/8/layout/bProcess2"/>
    <dgm:cxn modelId="{D7C00CF1-D0C6-434E-864F-B040A58FE0BF}" type="presOf" srcId="{C0F849C2-5B0E-4DE5-90A4-B268178241AF}" destId="{9253F5B9-A990-49D4-B8B5-A00961293023}" srcOrd="0" destOrd="0" presId="urn:microsoft.com/office/officeart/2005/8/layout/bProcess2"/>
    <dgm:cxn modelId="{49F98199-04D8-40DD-AD84-15A02B411720}" type="presOf" srcId="{431F75F8-0551-4021-916B-C8C8393BF6A3}" destId="{CA6D8E20-AE4B-4591-9299-E4014BADA401}" srcOrd="0" destOrd="0" presId="urn:microsoft.com/office/officeart/2005/8/layout/bProcess2"/>
    <dgm:cxn modelId="{88EB9BFE-3CE8-4857-9FC9-A408ACDE3747}" srcId="{1CBBBC13-441C-4002-B729-F9A9FCE76D1C}" destId="{C9339126-11A8-4AD5-BCD2-DA11CA8D24EE}" srcOrd="7" destOrd="0" parTransId="{16F6FD1B-4498-468B-A983-35D0DA6DFC83}" sibTransId="{BC16AD37-71CC-4508-B25D-22ADAD3FD173}"/>
    <dgm:cxn modelId="{F331DBEE-9D75-419D-86B3-56E81D934D1B}" type="presOf" srcId="{07731162-9443-4D28-B3CB-07AD67C12E44}" destId="{BA947D2E-EC8A-4ABC-BF91-B7471AE3A9D9}" srcOrd="0" destOrd="0" presId="urn:microsoft.com/office/officeart/2005/8/layout/bProcess2"/>
    <dgm:cxn modelId="{8C2B2E6E-3608-4162-9608-7E949E701914}" srcId="{1CBBBC13-441C-4002-B729-F9A9FCE76D1C}" destId="{40A55FBA-88D3-4016-BE10-9C46147D553A}" srcOrd="3" destOrd="0" parTransId="{1D300233-A450-405C-8E96-CE2D16C82EC2}" sibTransId="{FAD16744-A9EA-4F8D-B6C8-1160290BACD4}"/>
    <dgm:cxn modelId="{BECCB28C-244C-461B-9BB5-E2A5B4DFDBDF}" type="presOf" srcId="{219D6CE3-007D-421A-882F-0054EF8C6FD4}" destId="{E8D838AE-D6C1-4E4C-811A-3D8495AAD43E}" srcOrd="0" destOrd="0" presId="urn:microsoft.com/office/officeart/2005/8/layout/bProcess2"/>
    <dgm:cxn modelId="{80CC5047-2F07-4F73-AABD-D5B0BB352F84}" srcId="{1CBBBC13-441C-4002-B729-F9A9FCE76D1C}" destId="{219D6CE3-007D-421A-882F-0054EF8C6FD4}" srcOrd="5" destOrd="0" parTransId="{777D5DA4-21ED-4475-8E35-A1A6D9445722}" sibTransId="{E07FB1D6-1FDC-4819-93C8-C10B642DAD04}"/>
    <dgm:cxn modelId="{54D0557C-9101-47D7-BB59-E3C80BFDCC24}" type="presOf" srcId="{72A433A2-746E-4246-981A-9C1593EEC240}" destId="{4B8C2E00-FFCD-43C9-9067-8FBEAC3A9348}" srcOrd="0" destOrd="0" presId="urn:microsoft.com/office/officeart/2005/8/layout/bProcess2"/>
    <dgm:cxn modelId="{5D618317-566A-4A45-953B-801DDD5AA0F1}" srcId="{1CBBBC13-441C-4002-B729-F9A9FCE76D1C}" destId="{15232811-7EE9-4C0E-8F80-99C60FD58262}" srcOrd="0" destOrd="0" parTransId="{A0E4679E-7F66-49F6-844E-ED85D6CFB5F0}" sibTransId="{DA760E76-B78C-47CB-ADA8-A50D91C1E674}"/>
    <dgm:cxn modelId="{62BCEE2D-9B15-4CA9-8C69-530EB13C5988}" type="presOf" srcId="{530F3B37-B136-498E-9267-D7D8169D9A74}" destId="{4C36DFF7-7149-4358-929E-531A621BD077}" srcOrd="0" destOrd="0" presId="urn:microsoft.com/office/officeart/2005/8/layout/bProcess2"/>
    <dgm:cxn modelId="{80F6478B-179A-43D1-8451-6326C0925F13}" srcId="{1CBBBC13-441C-4002-B729-F9A9FCE76D1C}" destId="{FD4A2AB9-EDD5-4399-A316-E1F29009274A}" srcOrd="1" destOrd="0" parTransId="{BA807948-878E-432C-AA27-38BB6BA43D30}" sibTransId="{C0F849C2-5B0E-4DE5-90A4-B268178241AF}"/>
    <dgm:cxn modelId="{7B8D9A11-906B-45FC-9090-D1B9EB990ADC}" type="presOf" srcId="{BC16AD37-71CC-4508-B25D-22ADAD3FD173}" destId="{62E95987-0ABC-4BD0-84E5-AF5D04D1E534}" srcOrd="0" destOrd="0" presId="urn:microsoft.com/office/officeart/2005/8/layout/bProcess2"/>
    <dgm:cxn modelId="{08FF62A4-12C1-485C-AE32-C2B59CA00B48}" type="presOf" srcId="{40A55FBA-88D3-4016-BE10-9C46147D553A}" destId="{4C067346-E049-4801-A3FC-0B4E64034099}" srcOrd="0" destOrd="0" presId="urn:microsoft.com/office/officeart/2005/8/layout/bProcess2"/>
    <dgm:cxn modelId="{2F895C27-E937-4034-90CC-128610FE7850}" type="presParOf" srcId="{D5A148D0-D82E-41F1-B47B-82DB69BAD5A8}" destId="{E778BD02-1D04-4993-B000-DC3FFFFE3103}" srcOrd="0" destOrd="0" presId="urn:microsoft.com/office/officeart/2005/8/layout/bProcess2"/>
    <dgm:cxn modelId="{C8C85BD7-56C9-42C1-A790-8B11C998B9BA}" type="presParOf" srcId="{D5A148D0-D82E-41F1-B47B-82DB69BAD5A8}" destId="{0CDFFFCC-216F-44D9-9484-07B42088DED6}" srcOrd="1" destOrd="0" presId="urn:microsoft.com/office/officeart/2005/8/layout/bProcess2"/>
    <dgm:cxn modelId="{1109A7BF-DDB8-4026-8228-10B087DEEE16}" type="presParOf" srcId="{D5A148D0-D82E-41F1-B47B-82DB69BAD5A8}" destId="{1CAEBDDD-3141-43F2-8572-1EB56038715E}" srcOrd="2" destOrd="0" presId="urn:microsoft.com/office/officeart/2005/8/layout/bProcess2"/>
    <dgm:cxn modelId="{95B5B3C6-8AF8-456F-A002-A6A8149156D9}" type="presParOf" srcId="{1CAEBDDD-3141-43F2-8572-1EB56038715E}" destId="{8150AD7C-93C3-47CA-88F7-4823C1E8AC75}" srcOrd="0" destOrd="0" presId="urn:microsoft.com/office/officeart/2005/8/layout/bProcess2"/>
    <dgm:cxn modelId="{C16186A4-1BE4-47EF-8B35-45618FC106A8}" type="presParOf" srcId="{1CAEBDDD-3141-43F2-8572-1EB56038715E}" destId="{5929EB65-B939-43DE-BEA3-F06BBA340DEC}" srcOrd="1" destOrd="0" presId="urn:microsoft.com/office/officeart/2005/8/layout/bProcess2"/>
    <dgm:cxn modelId="{D9A6C6D8-F9A4-4B86-BC17-8FED8BB39E47}" type="presParOf" srcId="{D5A148D0-D82E-41F1-B47B-82DB69BAD5A8}" destId="{9253F5B9-A990-49D4-B8B5-A00961293023}" srcOrd="3" destOrd="0" presId="urn:microsoft.com/office/officeart/2005/8/layout/bProcess2"/>
    <dgm:cxn modelId="{9831CA2A-15E1-46B3-BF95-44C7A5A8F5F4}" type="presParOf" srcId="{D5A148D0-D82E-41F1-B47B-82DB69BAD5A8}" destId="{CDCDEDF2-BFCD-4BBD-B727-21F78BE7CBB9}" srcOrd="4" destOrd="0" presId="urn:microsoft.com/office/officeart/2005/8/layout/bProcess2"/>
    <dgm:cxn modelId="{11C835EB-B8AC-4052-906D-5F667180F4D0}" type="presParOf" srcId="{CDCDEDF2-BFCD-4BBD-B727-21F78BE7CBB9}" destId="{003A2105-F987-444F-8CE7-C508CB165BBB}" srcOrd="0" destOrd="0" presId="urn:microsoft.com/office/officeart/2005/8/layout/bProcess2"/>
    <dgm:cxn modelId="{8A95FB3B-07CA-4558-902C-2958189515BA}" type="presParOf" srcId="{CDCDEDF2-BFCD-4BBD-B727-21F78BE7CBB9}" destId="{DB19F549-6E59-4568-A916-73C5879746C2}" srcOrd="1" destOrd="0" presId="urn:microsoft.com/office/officeart/2005/8/layout/bProcess2"/>
    <dgm:cxn modelId="{BA9E6FCD-01FD-4725-8E97-29907BE36B07}" type="presParOf" srcId="{D5A148D0-D82E-41F1-B47B-82DB69BAD5A8}" destId="{93F55D3C-E909-4E97-A10B-2D49C452F35A}" srcOrd="5" destOrd="0" presId="urn:microsoft.com/office/officeart/2005/8/layout/bProcess2"/>
    <dgm:cxn modelId="{94A7489C-C035-462C-AB9A-1883CBDED947}" type="presParOf" srcId="{D5A148D0-D82E-41F1-B47B-82DB69BAD5A8}" destId="{C963EED7-9A13-4732-9984-1E5A09C9C02B}" srcOrd="6" destOrd="0" presId="urn:microsoft.com/office/officeart/2005/8/layout/bProcess2"/>
    <dgm:cxn modelId="{7CECA07E-3D38-480F-9020-D0761B1C09DD}" type="presParOf" srcId="{C963EED7-9A13-4732-9984-1E5A09C9C02B}" destId="{66D23739-9BBD-47E6-8113-75463625117E}" srcOrd="0" destOrd="0" presId="urn:microsoft.com/office/officeart/2005/8/layout/bProcess2"/>
    <dgm:cxn modelId="{091A0DF7-2DA8-403B-A95B-2F5776A680EC}" type="presParOf" srcId="{C963EED7-9A13-4732-9984-1E5A09C9C02B}" destId="{4C067346-E049-4801-A3FC-0B4E64034099}" srcOrd="1" destOrd="0" presId="urn:microsoft.com/office/officeart/2005/8/layout/bProcess2"/>
    <dgm:cxn modelId="{C02E19F6-0EC6-4B3A-899F-9243457B1E83}" type="presParOf" srcId="{D5A148D0-D82E-41F1-B47B-82DB69BAD5A8}" destId="{2CC431B2-C2A6-45C1-BD74-48A8EFF3190C}" srcOrd="7" destOrd="0" presId="urn:microsoft.com/office/officeart/2005/8/layout/bProcess2"/>
    <dgm:cxn modelId="{50E37F0A-5661-4D85-AC9D-6DE6D4495E16}" type="presParOf" srcId="{D5A148D0-D82E-41F1-B47B-82DB69BAD5A8}" destId="{3717DB40-B1B1-40D2-9765-81B3C70119F7}" srcOrd="8" destOrd="0" presId="urn:microsoft.com/office/officeart/2005/8/layout/bProcess2"/>
    <dgm:cxn modelId="{0F167C0D-8544-47A5-9B87-065B14A72616}" type="presParOf" srcId="{3717DB40-B1B1-40D2-9765-81B3C70119F7}" destId="{4FE1D794-B9DD-454A-94CB-A5EC48B333F7}" srcOrd="0" destOrd="0" presId="urn:microsoft.com/office/officeart/2005/8/layout/bProcess2"/>
    <dgm:cxn modelId="{213275FB-E85E-4E48-90F3-6E8DB0310CCA}" type="presParOf" srcId="{3717DB40-B1B1-40D2-9765-81B3C70119F7}" destId="{CA6D8E20-AE4B-4591-9299-E4014BADA401}" srcOrd="1" destOrd="0" presId="urn:microsoft.com/office/officeart/2005/8/layout/bProcess2"/>
    <dgm:cxn modelId="{7402168D-505A-4A42-A9F1-F50766358DC9}" type="presParOf" srcId="{D5A148D0-D82E-41F1-B47B-82DB69BAD5A8}" destId="{D3A2288D-2BB8-4EEA-BC2E-7D83233DCC1C}" srcOrd="9" destOrd="0" presId="urn:microsoft.com/office/officeart/2005/8/layout/bProcess2"/>
    <dgm:cxn modelId="{D1FDFD48-E136-451E-85E3-F80364E095BE}" type="presParOf" srcId="{D5A148D0-D82E-41F1-B47B-82DB69BAD5A8}" destId="{AD5BE9BF-1EFA-4EA1-96F4-D8F91FC03A8F}" srcOrd="10" destOrd="0" presId="urn:microsoft.com/office/officeart/2005/8/layout/bProcess2"/>
    <dgm:cxn modelId="{F59AC07C-7BB5-4E75-A2BA-449E93EA346D}" type="presParOf" srcId="{AD5BE9BF-1EFA-4EA1-96F4-D8F91FC03A8F}" destId="{EB69C0E2-9AA0-4F7F-A8E9-0AE47AFCB0F7}" srcOrd="0" destOrd="0" presId="urn:microsoft.com/office/officeart/2005/8/layout/bProcess2"/>
    <dgm:cxn modelId="{321950B3-B9B8-413C-BD2A-03F027163E4B}" type="presParOf" srcId="{AD5BE9BF-1EFA-4EA1-96F4-D8F91FC03A8F}" destId="{E8D838AE-D6C1-4E4C-811A-3D8495AAD43E}" srcOrd="1" destOrd="0" presId="urn:microsoft.com/office/officeart/2005/8/layout/bProcess2"/>
    <dgm:cxn modelId="{66E6FE81-1E7E-4B4B-8D9F-356B497A2D01}" type="presParOf" srcId="{D5A148D0-D82E-41F1-B47B-82DB69BAD5A8}" destId="{14072742-905E-4A4C-956B-B90DD9423065}" srcOrd="11" destOrd="0" presId="urn:microsoft.com/office/officeart/2005/8/layout/bProcess2"/>
    <dgm:cxn modelId="{30746F56-31FB-4CA3-878E-047A2A203A07}" type="presParOf" srcId="{D5A148D0-D82E-41F1-B47B-82DB69BAD5A8}" destId="{04EECBD2-694F-49E4-982B-BC326601791D}" srcOrd="12" destOrd="0" presId="urn:microsoft.com/office/officeart/2005/8/layout/bProcess2"/>
    <dgm:cxn modelId="{BACE14B2-2301-46E2-844F-A43AEE13A251}" type="presParOf" srcId="{04EECBD2-694F-49E4-982B-BC326601791D}" destId="{562146B8-20D9-43AC-8426-A2AE0B591404}" srcOrd="0" destOrd="0" presId="urn:microsoft.com/office/officeart/2005/8/layout/bProcess2"/>
    <dgm:cxn modelId="{5F53A97B-1EDB-4052-98CD-24FF830470FE}" type="presParOf" srcId="{04EECBD2-694F-49E4-982B-BC326601791D}" destId="{BA947D2E-EC8A-4ABC-BF91-B7471AE3A9D9}" srcOrd="1" destOrd="0" presId="urn:microsoft.com/office/officeart/2005/8/layout/bProcess2"/>
    <dgm:cxn modelId="{58271FF4-1A54-4299-9893-8A8C9D64B658}" type="presParOf" srcId="{D5A148D0-D82E-41F1-B47B-82DB69BAD5A8}" destId="{4B8C2E00-FFCD-43C9-9067-8FBEAC3A9348}" srcOrd="13" destOrd="0" presId="urn:microsoft.com/office/officeart/2005/8/layout/bProcess2"/>
    <dgm:cxn modelId="{D60DB01C-F2D3-4760-A7CF-67964B7B8E86}" type="presParOf" srcId="{D5A148D0-D82E-41F1-B47B-82DB69BAD5A8}" destId="{6C560F42-31BF-4BF7-96CB-AAB7C778A71A}" srcOrd="14" destOrd="0" presId="urn:microsoft.com/office/officeart/2005/8/layout/bProcess2"/>
    <dgm:cxn modelId="{4C968934-0E0E-42EA-8451-5247F01AB670}" type="presParOf" srcId="{6C560F42-31BF-4BF7-96CB-AAB7C778A71A}" destId="{4A66BD4A-2977-45B5-BD12-4A29963D05E3}" srcOrd="0" destOrd="0" presId="urn:microsoft.com/office/officeart/2005/8/layout/bProcess2"/>
    <dgm:cxn modelId="{F95E7200-6C7E-43D0-BBA9-22F1688076F7}" type="presParOf" srcId="{6C560F42-31BF-4BF7-96CB-AAB7C778A71A}" destId="{4BCFFC5B-0829-410A-9BEC-775651C7365F}" srcOrd="1" destOrd="0" presId="urn:microsoft.com/office/officeart/2005/8/layout/bProcess2"/>
    <dgm:cxn modelId="{C919E7F1-C741-4FB0-B8A3-C738A5B4C4A3}" type="presParOf" srcId="{D5A148D0-D82E-41F1-B47B-82DB69BAD5A8}" destId="{62E95987-0ABC-4BD0-84E5-AF5D04D1E534}" srcOrd="15" destOrd="0" presId="urn:microsoft.com/office/officeart/2005/8/layout/bProcess2"/>
    <dgm:cxn modelId="{67609E2E-1F2E-43A0-9730-5B6057519632}" type="presParOf" srcId="{D5A148D0-D82E-41F1-B47B-82DB69BAD5A8}" destId="{4C36DFF7-7149-4358-929E-531A621BD077}" srcOrd="16" destOrd="0" presId="urn:microsoft.com/office/officeart/2005/8/layout/b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83DA2FF-3C31-423C-A4B7-D4D9A7FC8E41}" type="doc">
      <dgm:prSet loTypeId="urn:microsoft.com/office/officeart/2005/8/layout/pList2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3FA4419-4887-4F39-BACA-3AB1F0064DA9}">
      <dgm:prSet phldrT="[文本]"/>
      <dgm:spPr/>
      <dgm:t>
        <a:bodyPr/>
        <a:lstStyle/>
        <a:p>
          <a:r>
            <a:rPr lang="zh-CN" altLang="en-US" dirty="0" smtClean="0"/>
            <a:t>社交网络</a:t>
          </a:r>
          <a:endParaRPr lang="zh-CN" altLang="en-US" dirty="0"/>
        </a:p>
      </dgm:t>
    </dgm:pt>
    <dgm:pt modelId="{AC0099F8-6831-41D6-A1EF-96DC585F53D5}" type="parTrans" cxnId="{ADF2AA34-4816-4EA8-B49F-23001F5BE1E9}">
      <dgm:prSet/>
      <dgm:spPr/>
      <dgm:t>
        <a:bodyPr/>
        <a:lstStyle/>
        <a:p>
          <a:endParaRPr lang="zh-CN" altLang="en-US"/>
        </a:p>
      </dgm:t>
    </dgm:pt>
    <dgm:pt modelId="{E807FB02-0093-42AB-B99A-58F859C910A7}" type="sibTrans" cxnId="{ADF2AA34-4816-4EA8-B49F-23001F5BE1E9}">
      <dgm:prSet/>
      <dgm:spPr/>
      <dgm:t>
        <a:bodyPr/>
        <a:lstStyle/>
        <a:p>
          <a:endParaRPr lang="zh-CN" altLang="en-US"/>
        </a:p>
      </dgm:t>
    </dgm:pt>
    <dgm:pt modelId="{9441561A-C295-4578-9643-A3D113550E11}">
      <dgm:prSet phldrT="[文本]"/>
      <dgm:spPr/>
      <dgm:t>
        <a:bodyPr/>
        <a:lstStyle/>
        <a:p>
          <a:r>
            <a:rPr lang="zh-CN" altLang="en-US" dirty="0" smtClean="0"/>
            <a:t>内部数据</a:t>
          </a:r>
          <a:endParaRPr lang="zh-CN" altLang="en-US" dirty="0"/>
        </a:p>
      </dgm:t>
    </dgm:pt>
    <dgm:pt modelId="{1EBCFA2D-C442-4721-B969-E188B12A6431}" type="parTrans" cxnId="{A2E2296B-FC98-45EB-948F-13DDE4D8A18C}">
      <dgm:prSet/>
      <dgm:spPr/>
      <dgm:t>
        <a:bodyPr/>
        <a:lstStyle/>
        <a:p>
          <a:endParaRPr lang="zh-CN" altLang="en-US"/>
        </a:p>
      </dgm:t>
    </dgm:pt>
    <dgm:pt modelId="{21874481-6AE8-43A7-8BAD-B1F31FE1E2AB}" type="sibTrans" cxnId="{A2E2296B-FC98-45EB-948F-13DDE4D8A18C}">
      <dgm:prSet/>
      <dgm:spPr/>
      <dgm:t>
        <a:bodyPr/>
        <a:lstStyle/>
        <a:p>
          <a:endParaRPr lang="zh-CN" altLang="en-US"/>
        </a:p>
      </dgm:t>
    </dgm:pt>
    <dgm:pt modelId="{5CBAF315-1A57-4907-B038-357019433463}">
      <dgm:prSet phldrT="[文本]"/>
      <dgm:spPr/>
      <dgm:t>
        <a:bodyPr/>
        <a:lstStyle/>
        <a:p>
          <a:r>
            <a:rPr lang="zh-CN" altLang="en-US" dirty="0" smtClean="0"/>
            <a:t>网站论坛</a:t>
          </a:r>
          <a:endParaRPr lang="zh-CN" altLang="en-US" dirty="0"/>
        </a:p>
      </dgm:t>
    </dgm:pt>
    <dgm:pt modelId="{AF7A2544-AFA2-4AB0-B275-70095DE3C7A5}" type="parTrans" cxnId="{B8CDC3D5-CD09-4C3F-9FF9-BA2A63ABDE81}">
      <dgm:prSet/>
      <dgm:spPr/>
      <dgm:t>
        <a:bodyPr/>
        <a:lstStyle/>
        <a:p>
          <a:endParaRPr lang="zh-CN" altLang="en-US"/>
        </a:p>
      </dgm:t>
    </dgm:pt>
    <dgm:pt modelId="{8D1B465D-12C9-4F06-B467-1DCA751FD3D6}" type="sibTrans" cxnId="{B8CDC3D5-CD09-4C3F-9FF9-BA2A63ABDE81}">
      <dgm:prSet/>
      <dgm:spPr/>
      <dgm:t>
        <a:bodyPr/>
        <a:lstStyle/>
        <a:p>
          <a:endParaRPr lang="zh-CN" altLang="en-US"/>
        </a:p>
      </dgm:t>
    </dgm:pt>
    <dgm:pt modelId="{8DED35A5-5188-4133-85A7-9DCF5F977C0D}">
      <dgm:prSet/>
      <dgm:spPr/>
      <dgm:t>
        <a:bodyPr/>
        <a:lstStyle/>
        <a:p>
          <a:r>
            <a:rPr lang="zh-CN" altLang="en-US" dirty="0" smtClean="0"/>
            <a:t>网络存储</a:t>
          </a:r>
          <a:endParaRPr lang="zh-CN" altLang="en-US" dirty="0"/>
        </a:p>
      </dgm:t>
    </dgm:pt>
    <dgm:pt modelId="{2619F31D-A88B-4C46-A577-996202EADAA4}" type="parTrans" cxnId="{2E8E4681-B1CE-4CFA-8C50-52BA8553777E}">
      <dgm:prSet/>
      <dgm:spPr/>
      <dgm:t>
        <a:bodyPr/>
        <a:lstStyle/>
        <a:p>
          <a:endParaRPr lang="zh-CN" altLang="en-US"/>
        </a:p>
      </dgm:t>
    </dgm:pt>
    <dgm:pt modelId="{1A6B0348-D267-4937-8E8F-AA37F4EC433F}" type="sibTrans" cxnId="{2E8E4681-B1CE-4CFA-8C50-52BA8553777E}">
      <dgm:prSet/>
      <dgm:spPr/>
      <dgm:t>
        <a:bodyPr/>
        <a:lstStyle/>
        <a:p>
          <a:endParaRPr lang="zh-CN" altLang="en-US"/>
        </a:p>
      </dgm:t>
    </dgm:pt>
    <dgm:pt modelId="{48E47DFA-425F-4175-8830-5140A5DB0602}">
      <dgm:prSet/>
      <dgm:spPr/>
      <dgm:t>
        <a:bodyPr/>
        <a:lstStyle/>
        <a:p>
          <a:r>
            <a:rPr lang="zh-CN" altLang="en-US" dirty="0" smtClean="0"/>
            <a:t>搜索引擎</a:t>
          </a:r>
          <a:endParaRPr lang="zh-CN" altLang="en-US" dirty="0"/>
        </a:p>
      </dgm:t>
    </dgm:pt>
    <dgm:pt modelId="{29F5D375-E13F-4C2C-9068-DE083CB28794}" type="parTrans" cxnId="{9A794739-238A-428A-B370-90774E35A936}">
      <dgm:prSet/>
      <dgm:spPr/>
      <dgm:t>
        <a:bodyPr/>
        <a:lstStyle/>
        <a:p>
          <a:endParaRPr lang="zh-CN" altLang="en-US"/>
        </a:p>
      </dgm:t>
    </dgm:pt>
    <dgm:pt modelId="{E3A53225-11EE-4E88-B6F8-1C2EA439FA48}" type="sibTrans" cxnId="{9A794739-238A-428A-B370-90774E35A936}">
      <dgm:prSet/>
      <dgm:spPr/>
      <dgm:t>
        <a:bodyPr/>
        <a:lstStyle/>
        <a:p>
          <a:endParaRPr lang="zh-CN" altLang="en-US"/>
        </a:p>
      </dgm:t>
    </dgm:pt>
    <dgm:pt modelId="{3F53805A-2FD2-47A0-A791-ABFDD769754D}">
      <dgm:prSet/>
      <dgm:spPr/>
      <dgm:t>
        <a:bodyPr/>
        <a:lstStyle/>
        <a:p>
          <a:r>
            <a:rPr lang="zh-CN" altLang="en-US" dirty="0" smtClean="0"/>
            <a:t>情报平台</a:t>
          </a:r>
          <a:endParaRPr lang="zh-CN" altLang="en-US" dirty="0"/>
        </a:p>
      </dgm:t>
    </dgm:pt>
    <dgm:pt modelId="{ABC460C4-64C1-4BE7-963A-EF9532E7630A}" type="parTrans" cxnId="{7263F89C-752C-4E15-BFB2-07FAE2FB6764}">
      <dgm:prSet/>
      <dgm:spPr/>
      <dgm:t>
        <a:bodyPr/>
        <a:lstStyle/>
        <a:p>
          <a:endParaRPr lang="zh-CN" altLang="en-US"/>
        </a:p>
      </dgm:t>
    </dgm:pt>
    <dgm:pt modelId="{3C9816DA-14D4-4A2E-85A4-389013A685FF}" type="sibTrans" cxnId="{7263F89C-752C-4E15-BFB2-07FAE2FB6764}">
      <dgm:prSet/>
      <dgm:spPr/>
      <dgm:t>
        <a:bodyPr/>
        <a:lstStyle/>
        <a:p>
          <a:endParaRPr lang="zh-CN" altLang="en-US"/>
        </a:p>
      </dgm:t>
    </dgm:pt>
    <dgm:pt modelId="{E537FDB0-A338-470C-BBC8-A4F95CCFF7FC}" type="pres">
      <dgm:prSet presAssocID="{483DA2FF-3C31-423C-A4B7-D4D9A7FC8E41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F25BAC3B-E911-402F-B406-ACC3B6D4A972}" type="pres">
      <dgm:prSet presAssocID="{483DA2FF-3C31-423C-A4B7-D4D9A7FC8E41}" presName="bkgdShp" presStyleLbl="alignAccFollowNode1" presStyleIdx="0" presStyleCnt="1"/>
      <dgm:spPr/>
    </dgm:pt>
    <dgm:pt modelId="{68F8ACE0-9FF5-4B14-B3A9-6D2FE05AD8AB}" type="pres">
      <dgm:prSet presAssocID="{483DA2FF-3C31-423C-A4B7-D4D9A7FC8E41}" presName="linComp" presStyleCnt="0"/>
      <dgm:spPr/>
    </dgm:pt>
    <dgm:pt modelId="{0A71EF62-F182-4141-8612-F238DC735B38}" type="pres">
      <dgm:prSet presAssocID="{B3FA4419-4887-4F39-BACA-3AB1F0064DA9}" presName="compNode" presStyleCnt="0"/>
      <dgm:spPr/>
    </dgm:pt>
    <dgm:pt modelId="{4E11A7CB-8F31-47CA-AEFF-DCE79FBDF00B}" type="pres">
      <dgm:prSet presAssocID="{B3FA4419-4887-4F39-BACA-3AB1F0064DA9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2E0A3A4-6A61-431A-AD26-F6D53A3CB465}" type="pres">
      <dgm:prSet presAssocID="{B3FA4419-4887-4F39-BACA-3AB1F0064DA9}" presName="invisiNode" presStyleLbl="node1" presStyleIdx="0" presStyleCnt="6"/>
      <dgm:spPr/>
    </dgm:pt>
    <dgm:pt modelId="{F7F6E5DF-69B6-47C6-BDC6-F10469273AC7}" type="pres">
      <dgm:prSet presAssocID="{B3FA4419-4887-4F39-BACA-3AB1F0064DA9}" presName="imagNode" presStyleLbl="fgImgPlace1" presStyleIdx="0" presStyleCnt="6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A7E563F9-DDC2-4C10-BF9B-203176A1608D}" type="pres">
      <dgm:prSet presAssocID="{E807FB02-0093-42AB-B99A-58F859C910A7}" presName="sibTrans" presStyleLbl="sibTrans2D1" presStyleIdx="0" presStyleCnt="0"/>
      <dgm:spPr/>
      <dgm:t>
        <a:bodyPr/>
        <a:lstStyle/>
        <a:p>
          <a:endParaRPr lang="zh-CN" altLang="en-US"/>
        </a:p>
      </dgm:t>
    </dgm:pt>
    <dgm:pt modelId="{7A54522E-2E11-47EE-A417-E74FBE424070}" type="pres">
      <dgm:prSet presAssocID="{8DED35A5-5188-4133-85A7-9DCF5F977C0D}" presName="compNode" presStyleCnt="0"/>
      <dgm:spPr/>
    </dgm:pt>
    <dgm:pt modelId="{B6DD4740-8714-4C83-861D-B4C868A19E92}" type="pres">
      <dgm:prSet presAssocID="{8DED35A5-5188-4133-85A7-9DCF5F977C0D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AAF1D8F-642F-4CC9-A05D-28BE0C408F2D}" type="pres">
      <dgm:prSet presAssocID="{8DED35A5-5188-4133-85A7-9DCF5F977C0D}" presName="invisiNode" presStyleLbl="node1" presStyleIdx="1" presStyleCnt="6"/>
      <dgm:spPr/>
    </dgm:pt>
    <dgm:pt modelId="{79675A1D-8339-4BBD-89C3-F17D5B2194F8}" type="pres">
      <dgm:prSet presAssocID="{8DED35A5-5188-4133-85A7-9DCF5F977C0D}" presName="imagNode" presStyleLbl="fgImgPlace1" presStyleIdx="1" presStyleCnt="6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A668E265-2DD4-4668-A4A7-FF51481B562C}" type="pres">
      <dgm:prSet presAssocID="{1A6B0348-D267-4937-8E8F-AA37F4EC433F}" presName="sibTrans" presStyleLbl="sibTrans2D1" presStyleIdx="0" presStyleCnt="0"/>
      <dgm:spPr/>
      <dgm:t>
        <a:bodyPr/>
        <a:lstStyle/>
        <a:p>
          <a:endParaRPr lang="zh-CN" altLang="en-US"/>
        </a:p>
      </dgm:t>
    </dgm:pt>
    <dgm:pt modelId="{137534D0-8F27-4D5B-A9AB-B0A85F766221}" type="pres">
      <dgm:prSet presAssocID="{48E47DFA-425F-4175-8830-5140A5DB0602}" presName="compNode" presStyleCnt="0"/>
      <dgm:spPr/>
    </dgm:pt>
    <dgm:pt modelId="{C3E77897-5357-4275-9D37-3EDAC9FF1D32}" type="pres">
      <dgm:prSet presAssocID="{48E47DFA-425F-4175-8830-5140A5DB0602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09D5E28-0BF5-49B8-BCF8-3543851D44CB}" type="pres">
      <dgm:prSet presAssocID="{48E47DFA-425F-4175-8830-5140A5DB0602}" presName="invisiNode" presStyleLbl="node1" presStyleIdx="2" presStyleCnt="6"/>
      <dgm:spPr/>
    </dgm:pt>
    <dgm:pt modelId="{AB32DC07-3C90-4B4D-9366-F06A8C5C2AED}" type="pres">
      <dgm:prSet presAssocID="{48E47DFA-425F-4175-8830-5140A5DB0602}" presName="imagNode" presStyleLbl="fgImgPlace1" presStyleIdx="2" presStyleCnt="6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</dgm:pt>
    <dgm:pt modelId="{3A1AE6DD-D45A-46D0-9FCD-C0DE210B4EB3}" type="pres">
      <dgm:prSet presAssocID="{E3A53225-11EE-4E88-B6F8-1C2EA439FA48}" presName="sibTrans" presStyleLbl="sibTrans2D1" presStyleIdx="0" presStyleCnt="0"/>
      <dgm:spPr/>
      <dgm:t>
        <a:bodyPr/>
        <a:lstStyle/>
        <a:p>
          <a:endParaRPr lang="zh-CN" altLang="en-US"/>
        </a:p>
      </dgm:t>
    </dgm:pt>
    <dgm:pt modelId="{D7B47037-71E6-4EC1-AE48-E105AFB51C1D}" type="pres">
      <dgm:prSet presAssocID="{3F53805A-2FD2-47A0-A791-ABFDD769754D}" presName="compNode" presStyleCnt="0"/>
      <dgm:spPr/>
    </dgm:pt>
    <dgm:pt modelId="{E5722CFC-31A0-4035-BB21-53BB119E9DD1}" type="pres">
      <dgm:prSet presAssocID="{3F53805A-2FD2-47A0-A791-ABFDD769754D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7E5C39B-3F45-4A09-AF28-B3E708B65817}" type="pres">
      <dgm:prSet presAssocID="{3F53805A-2FD2-47A0-A791-ABFDD769754D}" presName="invisiNode" presStyleLbl="node1" presStyleIdx="3" presStyleCnt="6"/>
      <dgm:spPr/>
    </dgm:pt>
    <dgm:pt modelId="{35557E40-52DA-4955-8596-1FDCB6151BD4}" type="pres">
      <dgm:prSet presAssocID="{3F53805A-2FD2-47A0-A791-ABFDD769754D}" presName="imagNode" presStyleLbl="fgImgPlace1" presStyleIdx="3" presStyleCnt="6"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</dgm:pt>
    <dgm:pt modelId="{C6C40860-38D4-4BB3-BAE0-68274D5BB301}" type="pres">
      <dgm:prSet presAssocID="{3C9816DA-14D4-4A2E-85A4-389013A685FF}" presName="sibTrans" presStyleLbl="sibTrans2D1" presStyleIdx="0" presStyleCnt="0"/>
      <dgm:spPr/>
      <dgm:t>
        <a:bodyPr/>
        <a:lstStyle/>
        <a:p>
          <a:endParaRPr lang="zh-CN" altLang="en-US"/>
        </a:p>
      </dgm:t>
    </dgm:pt>
    <dgm:pt modelId="{CF663880-9F46-4F61-A99B-9F4F82DE00D6}" type="pres">
      <dgm:prSet presAssocID="{9441561A-C295-4578-9643-A3D113550E11}" presName="compNode" presStyleCnt="0"/>
      <dgm:spPr/>
    </dgm:pt>
    <dgm:pt modelId="{A7BEFC24-5F61-4128-AF9C-C9159067C20D}" type="pres">
      <dgm:prSet presAssocID="{9441561A-C295-4578-9643-A3D113550E11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0C62E62-DC5E-4453-9FF8-98580B96D81B}" type="pres">
      <dgm:prSet presAssocID="{9441561A-C295-4578-9643-A3D113550E11}" presName="invisiNode" presStyleLbl="node1" presStyleIdx="4" presStyleCnt="6"/>
      <dgm:spPr/>
    </dgm:pt>
    <dgm:pt modelId="{47F59811-43C7-4B22-92FD-C6C0037B7020}" type="pres">
      <dgm:prSet presAssocID="{9441561A-C295-4578-9643-A3D113550E11}" presName="imagNode" presStyleLbl="fgImgPlace1" presStyleIdx="4" presStyleCnt="6"/>
      <dgm:spPr>
        <a:blipFill rotWithShape="1">
          <a:blip xmlns:r="http://schemas.openxmlformats.org/officeDocument/2006/relationships" r:embed="rId5"/>
          <a:stretch>
            <a:fillRect/>
          </a:stretch>
        </a:blipFill>
      </dgm:spPr>
    </dgm:pt>
    <dgm:pt modelId="{38F2297C-FF3B-456F-B22E-E3D765796A0E}" type="pres">
      <dgm:prSet presAssocID="{21874481-6AE8-43A7-8BAD-B1F31FE1E2AB}" presName="sibTrans" presStyleLbl="sibTrans2D1" presStyleIdx="0" presStyleCnt="0"/>
      <dgm:spPr/>
      <dgm:t>
        <a:bodyPr/>
        <a:lstStyle/>
        <a:p>
          <a:endParaRPr lang="zh-CN" altLang="en-US"/>
        </a:p>
      </dgm:t>
    </dgm:pt>
    <dgm:pt modelId="{764823D9-2E96-4354-A51A-6153941693C5}" type="pres">
      <dgm:prSet presAssocID="{5CBAF315-1A57-4907-B038-357019433463}" presName="compNode" presStyleCnt="0"/>
      <dgm:spPr/>
    </dgm:pt>
    <dgm:pt modelId="{5E27074D-125C-43D3-BDD9-00CBDE81820E}" type="pres">
      <dgm:prSet presAssocID="{5CBAF315-1A57-4907-B038-357019433463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03CE930-C182-407B-85CB-28370BB1F01B}" type="pres">
      <dgm:prSet presAssocID="{5CBAF315-1A57-4907-B038-357019433463}" presName="invisiNode" presStyleLbl="node1" presStyleIdx="5" presStyleCnt="6"/>
      <dgm:spPr/>
    </dgm:pt>
    <dgm:pt modelId="{033965A5-9CBC-4A34-93F4-4305146AD914}" type="pres">
      <dgm:prSet presAssocID="{5CBAF315-1A57-4907-B038-357019433463}" presName="imagNode" presStyleLbl="fgImgPlace1" presStyleIdx="5" presStyleCnt="6"/>
      <dgm:spPr>
        <a:blipFill rotWithShape="1">
          <a:blip xmlns:r="http://schemas.openxmlformats.org/officeDocument/2006/relationships" r:embed="rId6"/>
          <a:stretch>
            <a:fillRect/>
          </a:stretch>
        </a:blipFill>
      </dgm:spPr>
    </dgm:pt>
  </dgm:ptLst>
  <dgm:cxnLst>
    <dgm:cxn modelId="{7263F89C-752C-4E15-BFB2-07FAE2FB6764}" srcId="{483DA2FF-3C31-423C-A4B7-D4D9A7FC8E41}" destId="{3F53805A-2FD2-47A0-A791-ABFDD769754D}" srcOrd="3" destOrd="0" parTransId="{ABC460C4-64C1-4BE7-963A-EF9532E7630A}" sibTransId="{3C9816DA-14D4-4A2E-85A4-389013A685FF}"/>
    <dgm:cxn modelId="{CFA0D928-6DDC-4E96-BCFF-84133A335119}" type="presOf" srcId="{5CBAF315-1A57-4907-B038-357019433463}" destId="{5E27074D-125C-43D3-BDD9-00CBDE81820E}" srcOrd="0" destOrd="0" presId="urn:microsoft.com/office/officeart/2005/8/layout/pList2"/>
    <dgm:cxn modelId="{09C4B504-6857-4868-A952-48E4F3716990}" type="presOf" srcId="{9441561A-C295-4578-9643-A3D113550E11}" destId="{A7BEFC24-5F61-4128-AF9C-C9159067C20D}" srcOrd="0" destOrd="0" presId="urn:microsoft.com/office/officeart/2005/8/layout/pList2"/>
    <dgm:cxn modelId="{4B871775-2772-46D8-97C7-51CB498D4549}" type="presOf" srcId="{E3A53225-11EE-4E88-B6F8-1C2EA439FA48}" destId="{3A1AE6DD-D45A-46D0-9FCD-C0DE210B4EB3}" srcOrd="0" destOrd="0" presId="urn:microsoft.com/office/officeart/2005/8/layout/pList2"/>
    <dgm:cxn modelId="{8DB5C3CC-2D82-4B71-B9F6-5771542181B8}" type="presOf" srcId="{8DED35A5-5188-4133-85A7-9DCF5F977C0D}" destId="{B6DD4740-8714-4C83-861D-B4C868A19E92}" srcOrd="0" destOrd="0" presId="urn:microsoft.com/office/officeart/2005/8/layout/pList2"/>
    <dgm:cxn modelId="{2E8E4681-B1CE-4CFA-8C50-52BA8553777E}" srcId="{483DA2FF-3C31-423C-A4B7-D4D9A7FC8E41}" destId="{8DED35A5-5188-4133-85A7-9DCF5F977C0D}" srcOrd="1" destOrd="0" parTransId="{2619F31D-A88B-4C46-A577-996202EADAA4}" sibTransId="{1A6B0348-D267-4937-8E8F-AA37F4EC433F}"/>
    <dgm:cxn modelId="{A2E2296B-FC98-45EB-948F-13DDE4D8A18C}" srcId="{483DA2FF-3C31-423C-A4B7-D4D9A7FC8E41}" destId="{9441561A-C295-4578-9643-A3D113550E11}" srcOrd="4" destOrd="0" parTransId="{1EBCFA2D-C442-4721-B969-E188B12A6431}" sibTransId="{21874481-6AE8-43A7-8BAD-B1F31FE1E2AB}"/>
    <dgm:cxn modelId="{09B21241-86BC-4AA0-A3C9-368B0EA5B1EE}" type="presOf" srcId="{E807FB02-0093-42AB-B99A-58F859C910A7}" destId="{A7E563F9-DDC2-4C10-BF9B-203176A1608D}" srcOrd="0" destOrd="0" presId="urn:microsoft.com/office/officeart/2005/8/layout/pList2"/>
    <dgm:cxn modelId="{9A794739-238A-428A-B370-90774E35A936}" srcId="{483DA2FF-3C31-423C-A4B7-D4D9A7FC8E41}" destId="{48E47DFA-425F-4175-8830-5140A5DB0602}" srcOrd="2" destOrd="0" parTransId="{29F5D375-E13F-4C2C-9068-DE083CB28794}" sibTransId="{E3A53225-11EE-4E88-B6F8-1C2EA439FA48}"/>
    <dgm:cxn modelId="{ADF2AA34-4816-4EA8-B49F-23001F5BE1E9}" srcId="{483DA2FF-3C31-423C-A4B7-D4D9A7FC8E41}" destId="{B3FA4419-4887-4F39-BACA-3AB1F0064DA9}" srcOrd="0" destOrd="0" parTransId="{AC0099F8-6831-41D6-A1EF-96DC585F53D5}" sibTransId="{E807FB02-0093-42AB-B99A-58F859C910A7}"/>
    <dgm:cxn modelId="{57A33200-62CE-49D5-9861-3EF140C7DFD0}" type="presOf" srcId="{3C9816DA-14D4-4A2E-85A4-389013A685FF}" destId="{C6C40860-38D4-4BB3-BAE0-68274D5BB301}" srcOrd="0" destOrd="0" presId="urn:microsoft.com/office/officeart/2005/8/layout/pList2"/>
    <dgm:cxn modelId="{4651C085-DB7B-4E41-B28C-44B2820710B1}" type="presOf" srcId="{B3FA4419-4887-4F39-BACA-3AB1F0064DA9}" destId="{4E11A7CB-8F31-47CA-AEFF-DCE79FBDF00B}" srcOrd="0" destOrd="0" presId="urn:microsoft.com/office/officeart/2005/8/layout/pList2"/>
    <dgm:cxn modelId="{B8CDC3D5-CD09-4C3F-9FF9-BA2A63ABDE81}" srcId="{483DA2FF-3C31-423C-A4B7-D4D9A7FC8E41}" destId="{5CBAF315-1A57-4907-B038-357019433463}" srcOrd="5" destOrd="0" parTransId="{AF7A2544-AFA2-4AB0-B275-70095DE3C7A5}" sibTransId="{8D1B465D-12C9-4F06-B467-1DCA751FD3D6}"/>
    <dgm:cxn modelId="{328B5F99-285E-4FEB-BEF1-4A54BEFADADB}" type="presOf" srcId="{1A6B0348-D267-4937-8E8F-AA37F4EC433F}" destId="{A668E265-2DD4-4668-A4A7-FF51481B562C}" srcOrd="0" destOrd="0" presId="urn:microsoft.com/office/officeart/2005/8/layout/pList2"/>
    <dgm:cxn modelId="{B385C6A9-18E1-4CD6-9A6F-A9EBF0C9CA9D}" type="presOf" srcId="{48E47DFA-425F-4175-8830-5140A5DB0602}" destId="{C3E77897-5357-4275-9D37-3EDAC9FF1D32}" srcOrd="0" destOrd="0" presId="urn:microsoft.com/office/officeart/2005/8/layout/pList2"/>
    <dgm:cxn modelId="{09FD0C16-EC96-4A5D-9877-BAE4A2A38335}" type="presOf" srcId="{3F53805A-2FD2-47A0-A791-ABFDD769754D}" destId="{E5722CFC-31A0-4035-BB21-53BB119E9DD1}" srcOrd="0" destOrd="0" presId="urn:microsoft.com/office/officeart/2005/8/layout/pList2"/>
    <dgm:cxn modelId="{0BC4B0FB-490F-4A32-A893-9B6C8A0063CF}" type="presOf" srcId="{483DA2FF-3C31-423C-A4B7-D4D9A7FC8E41}" destId="{E537FDB0-A338-470C-BBC8-A4F95CCFF7FC}" srcOrd="0" destOrd="0" presId="urn:microsoft.com/office/officeart/2005/8/layout/pList2"/>
    <dgm:cxn modelId="{D7711161-4EB4-4F7F-8B7A-9AD49241337C}" type="presOf" srcId="{21874481-6AE8-43A7-8BAD-B1F31FE1E2AB}" destId="{38F2297C-FF3B-456F-B22E-E3D765796A0E}" srcOrd="0" destOrd="0" presId="urn:microsoft.com/office/officeart/2005/8/layout/pList2"/>
    <dgm:cxn modelId="{169C4678-D094-4F69-83F2-9B135D85FAD5}" type="presParOf" srcId="{E537FDB0-A338-470C-BBC8-A4F95CCFF7FC}" destId="{F25BAC3B-E911-402F-B406-ACC3B6D4A972}" srcOrd="0" destOrd="0" presId="urn:microsoft.com/office/officeart/2005/8/layout/pList2"/>
    <dgm:cxn modelId="{BBFCA647-7197-4F45-852A-7D7E750D1E26}" type="presParOf" srcId="{E537FDB0-A338-470C-BBC8-A4F95CCFF7FC}" destId="{68F8ACE0-9FF5-4B14-B3A9-6D2FE05AD8AB}" srcOrd="1" destOrd="0" presId="urn:microsoft.com/office/officeart/2005/8/layout/pList2"/>
    <dgm:cxn modelId="{200E5C38-617D-4B4E-8388-69DF9842DAFD}" type="presParOf" srcId="{68F8ACE0-9FF5-4B14-B3A9-6D2FE05AD8AB}" destId="{0A71EF62-F182-4141-8612-F238DC735B38}" srcOrd="0" destOrd="0" presId="urn:microsoft.com/office/officeart/2005/8/layout/pList2"/>
    <dgm:cxn modelId="{15697C1E-8271-4CCA-8ECB-373F8C657EB6}" type="presParOf" srcId="{0A71EF62-F182-4141-8612-F238DC735B38}" destId="{4E11A7CB-8F31-47CA-AEFF-DCE79FBDF00B}" srcOrd="0" destOrd="0" presId="urn:microsoft.com/office/officeart/2005/8/layout/pList2"/>
    <dgm:cxn modelId="{B5B17AD6-C8D4-4320-85EC-3A1371F6E020}" type="presParOf" srcId="{0A71EF62-F182-4141-8612-F238DC735B38}" destId="{22E0A3A4-6A61-431A-AD26-F6D53A3CB465}" srcOrd="1" destOrd="0" presId="urn:microsoft.com/office/officeart/2005/8/layout/pList2"/>
    <dgm:cxn modelId="{C392A7AA-35BD-4FD5-B7A4-D074C490E52A}" type="presParOf" srcId="{0A71EF62-F182-4141-8612-F238DC735B38}" destId="{F7F6E5DF-69B6-47C6-BDC6-F10469273AC7}" srcOrd="2" destOrd="0" presId="urn:microsoft.com/office/officeart/2005/8/layout/pList2"/>
    <dgm:cxn modelId="{081735A9-7E13-465A-8785-61C1ED3B6D53}" type="presParOf" srcId="{68F8ACE0-9FF5-4B14-B3A9-6D2FE05AD8AB}" destId="{A7E563F9-DDC2-4C10-BF9B-203176A1608D}" srcOrd="1" destOrd="0" presId="urn:microsoft.com/office/officeart/2005/8/layout/pList2"/>
    <dgm:cxn modelId="{44AFBDB2-8114-4CF3-A4F5-B79453BC7C5C}" type="presParOf" srcId="{68F8ACE0-9FF5-4B14-B3A9-6D2FE05AD8AB}" destId="{7A54522E-2E11-47EE-A417-E74FBE424070}" srcOrd="2" destOrd="0" presId="urn:microsoft.com/office/officeart/2005/8/layout/pList2"/>
    <dgm:cxn modelId="{D588663E-9F30-4F55-95BC-684398484289}" type="presParOf" srcId="{7A54522E-2E11-47EE-A417-E74FBE424070}" destId="{B6DD4740-8714-4C83-861D-B4C868A19E92}" srcOrd="0" destOrd="0" presId="urn:microsoft.com/office/officeart/2005/8/layout/pList2"/>
    <dgm:cxn modelId="{F6F40846-D539-432E-ABB0-96A1574FD310}" type="presParOf" srcId="{7A54522E-2E11-47EE-A417-E74FBE424070}" destId="{8AAF1D8F-642F-4CC9-A05D-28BE0C408F2D}" srcOrd="1" destOrd="0" presId="urn:microsoft.com/office/officeart/2005/8/layout/pList2"/>
    <dgm:cxn modelId="{1148F3A3-13A8-4DCA-BA90-DC0A8EFF38F1}" type="presParOf" srcId="{7A54522E-2E11-47EE-A417-E74FBE424070}" destId="{79675A1D-8339-4BBD-89C3-F17D5B2194F8}" srcOrd="2" destOrd="0" presId="urn:microsoft.com/office/officeart/2005/8/layout/pList2"/>
    <dgm:cxn modelId="{EE96E5FF-FAC0-4B1B-9488-985A19110348}" type="presParOf" srcId="{68F8ACE0-9FF5-4B14-B3A9-6D2FE05AD8AB}" destId="{A668E265-2DD4-4668-A4A7-FF51481B562C}" srcOrd="3" destOrd="0" presId="urn:microsoft.com/office/officeart/2005/8/layout/pList2"/>
    <dgm:cxn modelId="{B8113E23-47DC-45A3-B7AB-79E1B78F875C}" type="presParOf" srcId="{68F8ACE0-9FF5-4B14-B3A9-6D2FE05AD8AB}" destId="{137534D0-8F27-4D5B-A9AB-B0A85F766221}" srcOrd="4" destOrd="0" presId="urn:microsoft.com/office/officeart/2005/8/layout/pList2"/>
    <dgm:cxn modelId="{B6B8BEF2-3D71-42D0-8274-3CE4577402E8}" type="presParOf" srcId="{137534D0-8F27-4D5B-A9AB-B0A85F766221}" destId="{C3E77897-5357-4275-9D37-3EDAC9FF1D32}" srcOrd="0" destOrd="0" presId="urn:microsoft.com/office/officeart/2005/8/layout/pList2"/>
    <dgm:cxn modelId="{058C201B-EAFC-4A83-84DE-2F4CB69FB901}" type="presParOf" srcId="{137534D0-8F27-4D5B-A9AB-B0A85F766221}" destId="{C09D5E28-0BF5-49B8-BCF8-3543851D44CB}" srcOrd="1" destOrd="0" presId="urn:microsoft.com/office/officeart/2005/8/layout/pList2"/>
    <dgm:cxn modelId="{EC51F524-C778-4A68-A6CD-999E88009016}" type="presParOf" srcId="{137534D0-8F27-4D5B-A9AB-B0A85F766221}" destId="{AB32DC07-3C90-4B4D-9366-F06A8C5C2AED}" srcOrd="2" destOrd="0" presId="urn:microsoft.com/office/officeart/2005/8/layout/pList2"/>
    <dgm:cxn modelId="{E0C1A9AC-9F65-4742-A15D-199E8D4D025F}" type="presParOf" srcId="{68F8ACE0-9FF5-4B14-B3A9-6D2FE05AD8AB}" destId="{3A1AE6DD-D45A-46D0-9FCD-C0DE210B4EB3}" srcOrd="5" destOrd="0" presId="urn:microsoft.com/office/officeart/2005/8/layout/pList2"/>
    <dgm:cxn modelId="{3586D50B-A644-4DD5-BDF4-C4A949C900E2}" type="presParOf" srcId="{68F8ACE0-9FF5-4B14-B3A9-6D2FE05AD8AB}" destId="{D7B47037-71E6-4EC1-AE48-E105AFB51C1D}" srcOrd="6" destOrd="0" presId="urn:microsoft.com/office/officeart/2005/8/layout/pList2"/>
    <dgm:cxn modelId="{6B727B8F-A636-422B-8783-CD8F261B4483}" type="presParOf" srcId="{D7B47037-71E6-4EC1-AE48-E105AFB51C1D}" destId="{E5722CFC-31A0-4035-BB21-53BB119E9DD1}" srcOrd="0" destOrd="0" presId="urn:microsoft.com/office/officeart/2005/8/layout/pList2"/>
    <dgm:cxn modelId="{3E2CEFD6-D186-43EF-A831-90B0F5066701}" type="presParOf" srcId="{D7B47037-71E6-4EC1-AE48-E105AFB51C1D}" destId="{D7E5C39B-3F45-4A09-AF28-B3E708B65817}" srcOrd="1" destOrd="0" presId="urn:microsoft.com/office/officeart/2005/8/layout/pList2"/>
    <dgm:cxn modelId="{0CE26579-0132-45CC-9812-E50E360C1EC0}" type="presParOf" srcId="{D7B47037-71E6-4EC1-AE48-E105AFB51C1D}" destId="{35557E40-52DA-4955-8596-1FDCB6151BD4}" srcOrd="2" destOrd="0" presId="urn:microsoft.com/office/officeart/2005/8/layout/pList2"/>
    <dgm:cxn modelId="{78F9929F-2277-4DCC-B17E-0CC05D947065}" type="presParOf" srcId="{68F8ACE0-9FF5-4B14-B3A9-6D2FE05AD8AB}" destId="{C6C40860-38D4-4BB3-BAE0-68274D5BB301}" srcOrd="7" destOrd="0" presId="urn:microsoft.com/office/officeart/2005/8/layout/pList2"/>
    <dgm:cxn modelId="{3A4C4615-70BA-4A9B-A511-6ADBFCBD0869}" type="presParOf" srcId="{68F8ACE0-9FF5-4B14-B3A9-6D2FE05AD8AB}" destId="{CF663880-9F46-4F61-A99B-9F4F82DE00D6}" srcOrd="8" destOrd="0" presId="urn:microsoft.com/office/officeart/2005/8/layout/pList2"/>
    <dgm:cxn modelId="{40363BF4-2E86-4454-8BB4-2AC421450565}" type="presParOf" srcId="{CF663880-9F46-4F61-A99B-9F4F82DE00D6}" destId="{A7BEFC24-5F61-4128-AF9C-C9159067C20D}" srcOrd="0" destOrd="0" presId="urn:microsoft.com/office/officeart/2005/8/layout/pList2"/>
    <dgm:cxn modelId="{5C76FB2E-7768-4376-AE74-545A475F1B57}" type="presParOf" srcId="{CF663880-9F46-4F61-A99B-9F4F82DE00D6}" destId="{50C62E62-DC5E-4453-9FF8-98580B96D81B}" srcOrd="1" destOrd="0" presId="urn:microsoft.com/office/officeart/2005/8/layout/pList2"/>
    <dgm:cxn modelId="{0BBFA727-2004-4074-B378-2D48ED4C64F0}" type="presParOf" srcId="{CF663880-9F46-4F61-A99B-9F4F82DE00D6}" destId="{47F59811-43C7-4B22-92FD-C6C0037B7020}" srcOrd="2" destOrd="0" presId="urn:microsoft.com/office/officeart/2005/8/layout/pList2"/>
    <dgm:cxn modelId="{A11DBEB6-36D7-4F69-8634-68B985E4A59D}" type="presParOf" srcId="{68F8ACE0-9FF5-4B14-B3A9-6D2FE05AD8AB}" destId="{38F2297C-FF3B-456F-B22E-E3D765796A0E}" srcOrd="9" destOrd="0" presId="urn:microsoft.com/office/officeart/2005/8/layout/pList2"/>
    <dgm:cxn modelId="{4FD43F27-1B9B-491F-8040-C665A126D3BB}" type="presParOf" srcId="{68F8ACE0-9FF5-4B14-B3A9-6D2FE05AD8AB}" destId="{764823D9-2E96-4354-A51A-6153941693C5}" srcOrd="10" destOrd="0" presId="urn:microsoft.com/office/officeart/2005/8/layout/pList2"/>
    <dgm:cxn modelId="{40386B37-FBE7-4717-9267-5629B9CA423A}" type="presParOf" srcId="{764823D9-2E96-4354-A51A-6153941693C5}" destId="{5E27074D-125C-43D3-BDD9-00CBDE81820E}" srcOrd="0" destOrd="0" presId="urn:microsoft.com/office/officeart/2005/8/layout/pList2"/>
    <dgm:cxn modelId="{E0279788-DCEC-4537-B94D-F3F7B084C4D5}" type="presParOf" srcId="{764823D9-2E96-4354-A51A-6153941693C5}" destId="{303CE930-C182-407B-85CB-28370BB1F01B}" srcOrd="1" destOrd="0" presId="urn:microsoft.com/office/officeart/2005/8/layout/pList2"/>
    <dgm:cxn modelId="{B3B59F2E-E2D0-4E3F-B3D7-F0ECB745E2B3}" type="presParOf" srcId="{764823D9-2E96-4354-A51A-6153941693C5}" destId="{033965A5-9CBC-4A34-93F4-4305146AD914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2934C202-80EA-4576-BA95-908824ECA00B}" type="doc">
      <dgm:prSet loTypeId="urn:microsoft.com/office/officeart/2005/8/layout/lProcess2" loCatId="relationship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13833EAA-3C0B-4565-B0CD-16EA6CEB4A45}">
      <dgm:prSet phldrT="[文本]"/>
      <dgm:spPr/>
      <dgm:t>
        <a:bodyPr/>
        <a:lstStyle/>
        <a:p>
          <a:endParaRPr lang="zh-CN" altLang="en-US" dirty="0"/>
        </a:p>
      </dgm:t>
    </dgm:pt>
    <dgm:pt modelId="{BA9C625E-ACB9-4A51-89D2-5A044F3FA253}" type="parTrans" cxnId="{4D61801C-F8CF-40BA-994D-6BB58686CC0A}">
      <dgm:prSet/>
      <dgm:spPr/>
      <dgm:t>
        <a:bodyPr/>
        <a:lstStyle/>
        <a:p>
          <a:endParaRPr lang="zh-CN" altLang="en-US"/>
        </a:p>
      </dgm:t>
    </dgm:pt>
    <dgm:pt modelId="{3F5621C4-6E01-4E68-A270-11C427427960}" type="sibTrans" cxnId="{4D61801C-F8CF-40BA-994D-6BB58686CC0A}">
      <dgm:prSet/>
      <dgm:spPr/>
      <dgm:t>
        <a:bodyPr/>
        <a:lstStyle/>
        <a:p>
          <a:endParaRPr lang="zh-CN" altLang="en-US"/>
        </a:p>
      </dgm:t>
    </dgm:pt>
    <dgm:pt modelId="{260B80AB-C0B9-42A5-B695-CDFD0E36A138}">
      <dgm:prSet phldrT="[文本]"/>
      <dgm:spPr/>
      <dgm:t>
        <a:bodyPr/>
        <a:lstStyle/>
        <a:p>
          <a:r>
            <a:rPr lang="zh-CN" altLang="en-US" dirty="0" smtClean="0"/>
            <a:t>券交易</a:t>
          </a:r>
          <a:endParaRPr lang="en-US" altLang="zh-CN" dirty="0" smtClean="0"/>
        </a:p>
      </dgm:t>
    </dgm:pt>
    <dgm:pt modelId="{4AB42B06-06CF-4496-A9AD-EC7006F679F5}" type="parTrans" cxnId="{D8B2BBB7-5AE2-474F-AD42-E35BF29DD4CF}">
      <dgm:prSet/>
      <dgm:spPr/>
      <dgm:t>
        <a:bodyPr/>
        <a:lstStyle/>
        <a:p>
          <a:endParaRPr lang="zh-CN" altLang="en-US"/>
        </a:p>
      </dgm:t>
    </dgm:pt>
    <dgm:pt modelId="{73711D19-84CF-4A3A-9047-5C8A1C74D5B1}" type="sibTrans" cxnId="{D8B2BBB7-5AE2-474F-AD42-E35BF29DD4CF}">
      <dgm:prSet/>
      <dgm:spPr/>
      <dgm:t>
        <a:bodyPr/>
        <a:lstStyle/>
        <a:p>
          <a:endParaRPr lang="zh-CN" altLang="en-US"/>
        </a:p>
      </dgm:t>
    </dgm:pt>
    <dgm:pt modelId="{A61CCE60-AD34-4010-BB73-E6A0E0C030BD}">
      <dgm:prSet phldrT="[文本]"/>
      <dgm:spPr/>
      <dgm:t>
        <a:bodyPr/>
        <a:lstStyle/>
        <a:p>
          <a:r>
            <a:rPr lang="zh-CN" altLang="en-US" dirty="0" smtClean="0"/>
            <a:t>套现</a:t>
          </a:r>
          <a:endParaRPr lang="zh-CN" altLang="en-US" dirty="0"/>
        </a:p>
      </dgm:t>
    </dgm:pt>
    <dgm:pt modelId="{DF159ACE-75BD-4D78-847F-099234803D78}" type="parTrans" cxnId="{54442E1E-E6F1-46C6-8124-7447DBE15F15}">
      <dgm:prSet/>
      <dgm:spPr/>
      <dgm:t>
        <a:bodyPr/>
        <a:lstStyle/>
        <a:p>
          <a:endParaRPr lang="zh-CN" altLang="en-US"/>
        </a:p>
      </dgm:t>
    </dgm:pt>
    <dgm:pt modelId="{5CD5FE5C-AB10-4467-A0F8-8B6311F1C93C}" type="sibTrans" cxnId="{54442E1E-E6F1-46C6-8124-7447DBE15F15}">
      <dgm:prSet/>
      <dgm:spPr/>
      <dgm:t>
        <a:bodyPr/>
        <a:lstStyle/>
        <a:p>
          <a:endParaRPr lang="zh-CN" altLang="en-US"/>
        </a:p>
      </dgm:t>
    </dgm:pt>
    <dgm:pt modelId="{D4420BA7-DED9-45C8-8BAE-40CF7519CAC2}">
      <dgm:prSet phldrT="[文本]"/>
      <dgm:spPr/>
      <dgm:t>
        <a:bodyPr/>
        <a:lstStyle/>
        <a:p>
          <a:endParaRPr lang="zh-CN" altLang="en-US" dirty="0"/>
        </a:p>
      </dgm:t>
    </dgm:pt>
    <dgm:pt modelId="{39D7DB3B-1539-4D23-BCA0-158D6D75A387}" type="parTrans" cxnId="{7323840A-B6B1-4747-9621-5BC0A04D9BC6}">
      <dgm:prSet/>
      <dgm:spPr/>
      <dgm:t>
        <a:bodyPr/>
        <a:lstStyle/>
        <a:p>
          <a:endParaRPr lang="zh-CN" altLang="en-US"/>
        </a:p>
      </dgm:t>
    </dgm:pt>
    <dgm:pt modelId="{0E771340-8D77-4432-A51A-38BC63C1FF36}" type="sibTrans" cxnId="{7323840A-B6B1-4747-9621-5BC0A04D9BC6}">
      <dgm:prSet/>
      <dgm:spPr/>
      <dgm:t>
        <a:bodyPr/>
        <a:lstStyle/>
        <a:p>
          <a:endParaRPr lang="zh-CN" altLang="en-US"/>
        </a:p>
      </dgm:t>
    </dgm:pt>
    <dgm:pt modelId="{32F097D5-2C49-4B46-8633-222B843B120D}">
      <dgm:prSet phldrT="[文本]"/>
      <dgm:spPr/>
      <dgm:t>
        <a:bodyPr/>
        <a:lstStyle/>
        <a:p>
          <a:r>
            <a:rPr lang="zh-CN" altLang="en-US" dirty="0" smtClean="0"/>
            <a:t>工具</a:t>
          </a:r>
          <a:endParaRPr lang="zh-CN" altLang="en-US" dirty="0"/>
        </a:p>
      </dgm:t>
    </dgm:pt>
    <dgm:pt modelId="{9B916D14-49CF-4406-97A2-F4CE07845F17}" type="parTrans" cxnId="{8323383C-DD3F-4549-A4D6-5F4A876C9922}">
      <dgm:prSet/>
      <dgm:spPr/>
      <dgm:t>
        <a:bodyPr/>
        <a:lstStyle/>
        <a:p>
          <a:endParaRPr lang="zh-CN" altLang="en-US"/>
        </a:p>
      </dgm:t>
    </dgm:pt>
    <dgm:pt modelId="{CF57F29D-52A1-4BE3-8862-EEC976DA21AE}" type="sibTrans" cxnId="{8323383C-DD3F-4549-A4D6-5F4A876C9922}">
      <dgm:prSet/>
      <dgm:spPr/>
      <dgm:t>
        <a:bodyPr/>
        <a:lstStyle/>
        <a:p>
          <a:endParaRPr lang="zh-CN" altLang="en-US"/>
        </a:p>
      </dgm:t>
    </dgm:pt>
    <dgm:pt modelId="{A605F104-B2B9-4559-9472-9B3FA39766EA}">
      <dgm:prSet phldrT="[文本]"/>
      <dgm:spPr/>
      <dgm:t>
        <a:bodyPr/>
        <a:lstStyle/>
        <a:p>
          <a:r>
            <a:rPr lang="zh-CN" altLang="en-US" dirty="0" smtClean="0"/>
            <a:t>破解</a:t>
          </a:r>
          <a:endParaRPr lang="zh-CN" altLang="en-US" dirty="0"/>
        </a:p>
      </dgm:t>
    </dgm:pt>
    <dgm:pt modelId="{2911DCEF-A9CE-42DE-98E9-C27109C1F19F}" type="parTrans" cxnId="{C7FA8B14-51D7-4D06-9A1D-A3251A6F53F8}">
      <dgm:prSet/>
      <dgm:spPr/>
      <dgm:t>
        <a:bodyPr/>
        <a:lstStyle/>
        <a:p>
          <a:endParaRPr lang="zh-CN" altLang="en-US"/>
        </a:p>
      </dgm:t>
    </dgm:pt>
    <dgm:pt modelId="{B193B79A-44EA-4A7F-B3B8-5B7D522FF182}" type="sibTrans" cxnId="{C7FA8B14-51D7-4D06-9A1D-A3251A6F53F8}">
      <dgm:prSet/>
      <dgm:spPr/>
      <dgm:t>
        <a:bodyPr/>
        <a:lstStyle/>
        <a:p>
          <a:endParaRPr lang="zh-CN" altLang="en-US"/>
        </a:p>
      </dgm:t>
    </dgm:pt>
    <dgm:pt modelId="{F61ADA3D-DDCF-4A75-A950-9E48E85F160D}">
      <dgm:prSet phldrT="[文本]" custT="1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zh-CN" altLang="en-US" sz="3600" dirty="0"/>
        </a:p>
      </dgm:t>
    </dgm:pt>
    <dgm:pt modelId="{32DC3C09-3B9F-4507-B54E-88055F3EDCB1}" type="parTrans" cxnId="{E8EB06BB-2CF1-4C6A-AC2B-FD2A70C2F52D}">
      <dgm:prSet/>
      <dgm:spPr/>
      <dgm:t>
        <a:bodyPr/>
        <a:lstStyle/>
        <a:p>
          <a:endParaRPr lang="zh-CN" altLang="en-US"/>
        </a:p>
      </dgm:t>
    </dgm:pt>
    <dgm:pt modelId="{221921B0-B253-464D-AC98-E1C8F0DC9BD7}" type="sibTrans" cxnId="{E8EB06BB-2CF1-4C6A-AC2B-FD2A70C2F52D}">
      <dgm:prSet/>
      <dgm:spPr/>
      <dgm:t>
        <a:bodyPr/>
        <a:lstStyle/>
        <a:p>
          <a:endParaRPr lang="zh-CN" altLang="en-US"/>
        </a:p>
      </dgm:t>
    </dgm:pt>
    <dgm:pt modelId="{FC97356C-9BA2-4D39-8FB3-72947362DB97}">
      <dgm:prSet phldrT="[文本]"/>
      <dgm:spPr/>
      <dgm:t>
        <a:bodyPr/>
        <a:lstStyle/>
        <a:p>
          <a:r>
            <a:rPr lang="zh-CN" altLang="en-US" dirty="0" smtClean="0"/>
            <a:t>数据爬虫</a:t>
          </a:r>
          <a:endParaRPr lang="zh-CN" altLang="en-US" dirty="0"/>
        </a:p>
      </dgm:t>
    </dgm:pt>
    <dgm:pt modelId="{87E26038-DD06-4EEB-95F9-4E5DF3590DB5}" type="parTrans" cxnId="{D687E1C7-9590-4BFB-B83E-94D2DFD7422F}">
      <dgm:prSet/>
      <dgm:spPr/>
      <dgm:t>
        <a:bodyPr/>
        <a:lstStyle/>
        <a:p>
          <a:endParaRPr lang="zh-CN" altLang="en-US"/>
        </a:p>
      </dgm:t>
    </dgm:pt>
    <dgm:pt modelId="{AD368D34-B3C3-46DA-B7A5-CE9195CD6623}" type="sibTrans" cxnId="{D687E1C7-9590-4BFB-B83E-94D2DFD7422F}">
      <dgm:prSet/>
      <dgm:spPr/>
      <dgm:t>
        <a:bodyPr/>
        <a:lstStyle/>
        <a:p>
          <a:endParaRPr lang="zh-CN" altLang="en-US"/>
        </a:p>
      </dgm:t>
    </dgm:pt>
    <dgm:pt modelId="{1273E61D-798C-4485-BF58-851E631C55C0}">
      <dgm:prSet phldrT="[文本]"/>
      <dgm:spPr/>
      <dgm:t>
        <a:bodyPr/>
        <a:lstStyle/>
        <a:p>
          <a:r>
            <a:rPr lang="zh-CN" altLang="en-US" dirty="0" smtClean="0"/>
            <a:t>信息泄露</a:t>
          </a:r>
          <a:endParaRPr lang="zh-CN" altLang="en-US" dirty="0"/>
        </a:p>
      </dgm:t>
    </dgm:pt>
    <dgm:pt modelId="{4828520F-F3A5-44BB-8D4B-9483F6BC1604}" type="parTrans" cxnId="{4BD2F4B3-ADC1-4A69-B63F-C93D668352FC}">
      <dgm:prSet/>
      <dgm:spPr/>
      <dgm:t>
        <a:bodyPr/>
        <a:lstStyle/>
        <a:p>
          <a:endParaRPr lang="zh-CN" altLang="en-US"/>
        </a:p>
      </dgm:t>
    </dgm:pt>
    <dgm:pt modelId="{624B70F9-A91B-42E5-A4E4-FF531B54F997}" type="sibTrans" cxnId="{4BD2F4B3-ADC1-4A69-B63F-C93D668352FC}">
      <dgm:prSet/>
      <dgm:spPr/>
      <dgm:t>
        <a:bodyPr/>
        <a:lstStyle/>
        <a:p>
          <a:endParaRPr lang="zh-CN" altLang="en-US"/>
        </a:p>
      </dgm:t>
    </dgm:pt>
    <dgm:pt modelId="{E458DB88-38C9-4966-8467-F09606D91407}" type="pres">
      <dgm:prSet presAssocID="{2934C202-80EA-4576-BA95-908824ECA00B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4E9BD220-58C9-415A-80E2-DBFE8614487A}" type="pres">
      <dgm:prSet presAssocID="{13833EAA-3C0B-4565-B0CD-16EA6CEB4A45}" presName="compNode" presStyleCnt="0"/>
      <dgm:spPr/>
    </dgm:pt>
    <dgm:pt modelId="{8D723487-AD27-4791-AECF-1C1F8D7AC5F2}" type="pres">
      <dgm:prSet presAssocID="{13833EAA-3C0B-4565-B0CD-16EA6CEB4A45}" presName="aNode" presStyleLbl="bgShp" presStyleIdx="0" presStyleCnt="3"/>
      <dgm:spPr/>
      <dgm:t>
        <a:bodyPr/>
        <a:lstStyle/>
        <a:p>
          <a:endParaRPr lang="zh-CN" altLang="en-US"/>
        </a:p>
      </dgm:t>
    </dgm:pt>
    <dgm:pt modelId="{E4E1E27C-A044-4AB8-BFDD-8C9820F9AE95}" type="pres">
      <dgm:prSet presAssocID="{13833EAA-3C0B-4565-B0CD-16EA6CEB4A45}" presName="textNode" presStyleLbl="bgShp" presStyleIdx="0" presStyleCnt="3"/>
      <dgm:spPr/>
      <dgm:t>
        <a:bodyPr/>
        <a:lstStyle/>
        <a:p>
          <a:endParaRPr lang="zh-CN" altLang="en-US"/>
        </a:p>
      </dgm:t>
    </dgm:pt>
    <dgm:pt modelId="{8B5D78BE-D2D8-4949-9659-B2C5F9CF7A7A}" type="pres">
      <dgm:prSet presAssocID="{13833EAA-3C0B-4565-B0CD-16EA6CEB4A45}" presName="compChildNode" presStyleCnt="0"/>
      <dgm:spPr/>
    </dgm:pt>
    <dgm:pt modelId="{B37DC6E1-8725-4B66-8510-903BED215266}" type="pres">
      <dgm:prSet presAssocID="{13833EAA-3C0B-4565-B0CD-16EA6CEB4A45}" presName="theInnerList" presStyleCnt="0"/>
      <dgm:spPr/>
    </dgm:pt>
    <dgm:pt modelId="{7A79F03C-C012-41F5-9A5A-17D9C7174808}" type="pres">
      <dgm:prSet presAssocID="{260B80AB-C0B9-42A5-B695-CDFD0E36A138}" presName="child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612FB9C-D688-46AA-BFE7-59BF1B395110}" type="pres">
      <dgm:prSet presAssocID="{260B80AB-C0B9-42A5-B695-CDFD0E36A138}" presName="aSpace2" presStyleCnt="0"/>
      <dgm:spPr/>
    </dgm:pt>
    <dgm:pt modelId="{7FD079DD-238B-4FAD-982E-23F4AFCF6A0E}" type="pres">
      <dgm:prSet presAssocID="{A61CCE60-AD34-4010-BB73-E6A0E0C030BD}" presName="child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58DA702-B076-42B9-819D-06D5F563D224}" type="pres">
      <dgm:prSet presAssocID="{13833EAA-3C0B-4565-B0CD-16EA6CEB4A45}" presName="aSpace" presStyleCnt="0"/>
      <dgm:spPr/>
    </dgm:pt>
    <dgm:pt modelId="{A10BBE19-17AD-4BEB-A214-A9EDA8533E94}" type="pres">
      <dgm:prSet presAssocID="{D4420BA7-DED9-45C8-8BAE-40CF7519CAC2}" presName="compNode" presStyleCnt="0"/>
      <dgm:spPr/>
    </dgm:pt>
    <dgm:pt modelId="{A1CFB7DA-D1CE-41BD-9C8D-7913572D40D0}" type="pres">
      <dgm:prSet presAssocID="{D4420BA7-DED9-45C8-8BAE-40CF7519CAC2}" presName="aNode" presStyleLbl="bgShp" presStyleIdx="1" presStyleCnt="3"/>
      <dgm:spPr/>
      <dgm:t>
        <a:bodyPr/>
        <a:lstStyle/>
        <a:p>
          <a:endParaRPr lang="zh-CN" altLang="en-US"/>
        </a:p>
      </dgm:t>
    </dgm:pt>
    <dgm:pt modelId="{F45EA938-57F0-4862-B8C9-20596F1BAC25}" type="pres">
      <dgm:prSet presAssocID="{D4420BA7-DED9-45C8-8BAE-40CF7519CAC2}" presName="textNode" presStyleLbl="bgShp" presStyleIdx="1" presStyleCnt="3"/>
      <dgm:spPr/>
      <dgm:t>
        <a:bodyPr/>
        <a:lstStyle/>
        <a:p>
          <a:endParaRPr lang="zh-CN" altLang="en-US"/>
        </a:p>
      </dgm:t>
    </dgm:pt>
    <dgm:pt modelId="{0961A84A-B627-44E5-BE84-8760BFDDD2B4}" type="pres">
      <dgm:prSet presAssocID="{D4420BA7-DED9-45C8-8BAE-40CF7519CAC2}" presName="compChildNode" presStyleCnt="0"/>
      <dgm:spPr/>
    </dgm:pt>
    <dgm:pt modelId="{AA262072-8F33-4FD3-8AE2-768E8EF1FF22}" type="pres">
      <dgm:prSet presAssocID="{D4420BA7-DED9-45C8-8BAE-40CF7519CAC2}" presName="theInnerList" presStyleCnt="0"/>
      <dgm:spPr/>
    </dgm:pt>
    <dgm:pt modelId="{5D8A7792-A5C7-496C-99D5-D5D98F73A8D5}" type="pres">
      <dgm:prSet presAssocID="{32F097D5-2C49-4B46-8633-222B843B120D}" presName="child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CDD499A-EBFF-4796-A935-043991EAB0B5}" type="pres">
      <dgm:prSet presAssocID="{32F097D5-2C49-4B46-8633-222B843B120D}" presName="aSpace2" presStyleCnt="0"/>
      <dgm:spPr/>
    </dgm:pt>
    <dgm:pt modelId="{5E739BCC-7B81-40AA-8F4B-39BCA69A11CC}" type="pres">
      <dgm:prSet presAssocID="{A605F104-B2B9-4559-9472-9B3FA39766EA}" presName="child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5DA40C8-2DE0-4B4F-81B6-E309E9D52C2A}" type="pres">
      <dgm:prSet presAssocID="{D4420BA7-DED9-45C8-8BAE-40CF7519CAC2}" presName="aSpace" presStyleCnt="0"/>
      <dgm:spPr/>
    </dgm:pt>
    <dgm:pt modelId="{65E0CDDC-FA54-41A0-A486-5EF9887A931D}" type="pres">
      <dgm:prSet presAssocID="{F61ADA3D-DDCF-4A75-A950-9E48E85F160D}" presName="compNode" presStyleCnt="0"/>
      <dgm:spPr/>
    </dgm:pt>
    <dgm:pt modelId="{4BEC26C8-FB03-4F4E-86D8-14232347AD64}" type="pres">
      <dgm:prSet presAssocID="{F61ADA3D-DDCF-4A75-A950-9E48E85F160D}" presName="aNode" presStyleLbl="bgShp" presStyleIdx="2" presStyleCnt="3"/>
      <dgm:spPr/>
      <dgm:t>
        <a:bodyPr/>
        <a:lstStyle/>
        <a:p>
          <a:endParaRPr lang="zh-CN" altLang="en-US"/>
        </a:p>
      </dgm:t>
    </dgm:pt>
    <dgm:pt modelId="{7C8C58D2-F067-4495-B8AC-806869645E4E}" type="pres">
      <dgm:prSet presAssocID="{F61ADA3D-DDCF-4A75-A950-9E48E85F160D}" presName="textNode" presStyleLbl="bgShp" presStyleIdx="2" presStyleCnt="3"/>
      <dgm:spPr/>
      <dgm:t>
        <a:bodyPr/>
        <a:lstStyle/>
        <a:p>
          <a:endParaRPr lang="zh-CN" altLang="en-US"/>
        </a:p>
      </dgm:t>
    </dgm:pt>
    <dgm:pt modelId="{AA7B910F-11E8-4F47-9033-C3334F126A0A}" type="pres">
      <dgm:prSet presAssocID="{F61ADA3D-DDCF-4A75-A950-9E48E85F160D}" presName="compChildNode" presStyleCnt="0"/>
      <dgm:spPr/>
    </dgm:pt>
    <dgm:pt modelId="{D2944AA1-B05F-47A6-A5E0-5A521624A71D}" type="pres">
      <dgm:prSet presAssocID="{F61ADA3D-DDCF-4A75-A950-9E48E85F160D}" presName="theInnerList" presStyleCnt="0"/>
      <dgm:spPr/>
    </dgm:pt>
    <dgm:pt modelId="{D43DD45F-235F-4581-8CFD-9110D69B8239}" type="pres">
      <dgm:prSet presAssocID="{FC97356C-9BA2-4D39-8FB3-72947362DB97}" presName="child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DDE5686-EAC0-451A-8941-44F24E8F55FA}" type="pres">
      <dgm:prSet presAssocID="{FC97356C-9BA2-4D39-8FB3-72947362DB97}" presName="aSpace2" presStyleCnt="0"/>
      <dgm:spPr/>
    </dgm:pt>
    <dgm:pt modelId="{02471F86-3D4F-431F-BBC1-E2C47921DA1C}" type="pres">
      <dgm:prSet presAssocID="{1273E61D-798C-4485-BF58-851E631C55C0}" presName="child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D5AEF372-E670-4DBC-900E-C0316DEBD826}" type="presOf" srcId="{260B80AB-C0B9-42A5-B695-CDFD0E36A138}" destId="{7A79F03C-C012-41F5-9A5A-17D9C7174808}" srcOrd="0" destOrd="0" presId="urn:microsoft.com/office/officeart/2005/8/layout/lProcess2"/>
    <dgm:cxn modelId="{8323383C-DD3F-4549-A4D6-5F4A876C9922}" srcId="{D4420BA7-DED9-45C8-8BAE-40CF7519CAC2}" destId="{32F097D5-2C49-4B46-8633-222B843B120D}" srcOrd="0" destOrd="0" parTransId="{9B916D14-49CF-4406-97A2-F4CE07845F17}" sibTransId="{CF57F29D-52A1-4BE3-8862-EEC976DA21AE}"/>
    <dgm:cxn modelId="{5E97B3BE-09E8-4767-9439-A7E686217E0F}" type="presOf" srcId="{FC97356C-9BA2-4D39-8FB3-72947362DB97}" destId="{D43DD45F-235F-4581-8CFD-9110D69B8239}" srcOrd="0" destOrd="0" presId="urn:microsoft.com/office/officeart/2005/8/layout/lProcess2"/>
    <dgm:cxn modelId="{F61D9DDD-FFCC-472B-8C3C-7C5048F9A9B2}" type="presOf" srcId="{F61ADA3D-DDCF-4A75-A950-9E48E85F160D}" destId="{4BEC26C8-FB03-4F4E-86D8-14232347AD64}" srcOrd="0" destOrd="0" presId="urn:microsoft.com/office/officeart/2005/8/layout/lProcess2"/>
    <dgm:cxn modelId="{FAC40B58-39F5-468C-9B7C-3B567A7D724D}" type="presOf" srcId="{2934C202-80EA-4576-BA95-908824ECA00B}" destId="{E458DB88-38C9-4966-8467-F09606D91407}" srcOrd="0" destOrd="0" presId="urn:microsoft.com/office/officeart/2005/8/layout/lProcess2"/>
    <dgm:cxn modelId="{4BD2F4B3-ADC1-4A69-B63F-C93D668352FC}" srcId="{F61ADA3D-DDCF-4A75-A950-9E48E85F160D}" destId="{1273E61D-798C-4485-BF58-851E631C55C0}" srcOrd="1" destOrd="0" parTransId="{4828520F-F3A5-44BB-8D4B-9483F6BC1604}" sibTransId="{624B70F9-A91B-42E5-A4E4-FF531B54F997}"/>
    <dgm:cxn modelId="{0FA411D5-3FAD-4432-AAB1-8DF6B298AC4B}" type="presOf" srcId="{A605F104-B2B9-4559-9472-9B3FA39766EA}" destId="{5E739BCC-7B81-40AA-8F4B-39BCA69A11CC}" srcOrd="0" destOrd="0" presId="urn:microsoft.com/office/officeart/2005/8/layout/lProcess2"/>
    <dgm:cxn modelId="{7323840A-B6B1-4747-9621-5BC0A04D9BC6}" srcId="{2934C202-80EA-4576-BA95-908824ECA00B}" destId="{D4420BA7-DED9-45C8-8BAE-40CF7519CAC2}" srcOrd="1" destOrd="0" parTransId="{39D7DB3B-1539-4D23-BCA0-158D6D75A387}" sibTransId="{0E771340-8D77-4432-A51A-38BC63C1FF36}"/>
    <dgm:cxn modelId="{A0E4B5B7-DB26-4449-8791-D7BCCD9E2A98}" type="presOf" srcId="{F61ADA3D-DDCF-4A75-A950-9E48E85F160D}" destId="{7C8C58D2-F067-4495-B8AC-806869645E4E}" srcOrd="1" destOrd="0" presId="urn:microsoft.com/office/officeart/2005/8/layout/lProcess2"/>
    <dgm:cxn modelId="{9E1712FF-DD11-4BD9-AFF3-4675E3601E40}" type="presOf" srcId="{32F097D5-2C49-4B46-8633-222B843B120D}" destId="{5D8A7792-A5C7-496C-99D5-D5D98F73A8D5}" srcOrd="0" destOrd="0" presId="urn:microsoft.com/office/officeart/2005/8/layout/lProcess2"/>
    <dgm:cxn modelId="{C7FA8B14-51D7-4D06-9A1D-A3251A6F53F8}" srcId="{D4420BA7-DED9-45C8-8BAE-40CF7519CAC2}" destId="{A605F104-B2B9-4559-9472-9B3FA39766EA}" srcOrd="1" destOrd="0" parTransId="{2911DCEF-A9CE-42DE-98E9-C27109C1F19F}" sibTransId="{B193B79A-44EA-4A7F-B3B8-5B7D522FF182}"/>
    <dgm:cxn modelId="{D687E1C7-9590-4BFB-B83E-94D2DFD7422F}" srcId="{F61ADA3D-DDCF-4A75-A950-9E48E85F160D}" destId="{FC97356C-9BA2-4D39-8FB3-72947362DB97}" srcOrd="0" destOrd="0" parTransId="{87E26038-DD06-4EEB-95F9-4E5DF3590DB5}" sibTransId="{AD368D34-B3C3-46DA-B7A5-CE9195CD6623}"/>
    <dgm:cxn modelId="{9F1FF0D9-0992-48D4-81D3-71279A3B4C7F}" type="presOf" srcId="{A61CCE60-AD34-4010-BB73-E6A0E0C030BD}" destId="{7FD079DD-238B-4FAD-982E-23F4AFCF6A0E}" srcOrd="0" destOrd="0" presId="urn:microsoft.com/office/officeart/2005/8/layout/lProcess2"/>
    <dgm:cxn modelId="{63C179EA-D143-4094-8732-1CAC4E058048}" type="presOf" srcId="{D4420BA7-DED9-45C8-8BAE-40CF7519CAC2}" destId="{A1CFB7DA-D1CE-41BD-9C8D-7913572D40D0}" srcOrd="0" destOrd="0" presId="urn:microsoft.com/office/officeart/2005/8/layout/lProcess2"/>
    <dgm:cxn modelId="{E8EB06BB-2CF1-4C6A-AC2B-FD2A70C2F52D}" srcId="{2934C202-80EA-4576-BA95-908824ECA00B}" destId="{F61ADA3D-DDCF-4A75-A950-9E48E85F160D}" srcOrd="2" destOrd="0" parTransId="{32DC3C09-3B9F-4507-B54E-88055F3EDCB1}" sibTransId="{221921B0-B253-464D-AC98-E1C8F0DC9BD7}"/>
    <dgm:cxn modelId="{5BED1A75-0BCA-43B5-BFE6-DF4B566A6918}" type="presOf" srcId="{13833EAA-3C0B-4565-B0CD-16EA6CEB4A45}" destId="{8D723487-AD27-4791-AECF-1C1F8D7AC5F2}" srcOrd="0" destOrd="0" presId="urn:microsoft.com/office/officeart/2005/8/layout/lProcess2"/>
    <dgm:cxn modelId="{54442E1E-E6F1-46C6-8124-7447DBE15F15}" srcId="{13833EAA-3C0B-4565-B0CD-16EA6CEB4A45}" destId="{A61CCE60-AD34-4010-BB73-E6A0E0C030BD}" srcOrd="1" destOrd="0" parTransId="{DF159ACE-75BD-4D78-847F-099234803D78}" sibTransId="{5CD5FE5C-AB10-4467-A0F8-8B6311F1C93C}"/>
    <dgm:cxn modelId="{D8B2BBB7-5AE2-474F-AD42-E35BF29DD4CF}" srcId="{13833EAA-3C0B-4565-B0CD-16EA6CEB4A45}" destId="{260B80AB-C0B9-42A5-B695-CDFD0E36A138}" srcOrd="0" destOrd="0" parTransId="{4AB42B06-06CF-4496-A9AD-EC7006F679F5}" sibTransId="{73711D19-84CF-4A3A-9047-5C8A1C74D5B1}"/>
    <dgm:cxn modelId="{6DABF2D9-2B06-4D6D-AABB-2D026E6E21EC}" type="presOf" srcId="{D4420BA7-DED9-45C8-8BAE-40CF7519CAC2}" destId="{F45EA938-57F0-4862-B8C9-20596F1BAC25}" srcOrd="1" destOrd="0" presId="urn:microsoft.com/office/officeart/2005/8/layout/lProcess2"/>
    <dgm:cxn modelId="{4D61801C-F8CF-40BA-994D-6BB58686CC0A}" srcId="{2934C202-80EA-4576-BA95-908824ECA00B}" destId="{13833EAA-3C0B-4565-B0CD-16EA6CEB4A45}" srcOrd="0" destOrd="0" parTransId="{BA9C625E-ACB9-4A51-89D2-5A044F3FA253}" sibTransId="{3F5621C4-6E01-4E68-A270-11C427427960}"/>
    <dgm:cxn modelId="{39F48E07-A8F4-4C70-8A9D-FD7EBA557892}" type="presOf" srcId="{1273E61D-798C-4485-BF58-851E631C55C0}" destId="{02471F86-3D4F-431F-BBC1-E2C47921DA1C}" srcOrd="0" destOrd="0" presId="urn:microsoft.com/office/officeart/2005/8/layout/lProcess2"/>
    <dgm:cxn modelId="{B9B451E3-FF61-4F91-98F4-1F33963E85C5}" type="presOf" srcId="{13833EAA-3C0B-4565-B0CD-16EA6CEB4A45}" destId="{E4E1E27C-A044-4AB8-BFDD-8C9820F9AE95}" srcOrd="1" destOrd="0" presId="urn:microsoft.com/office/officeart/2005/8/layout/lProcess2"/>
    <dgm:cxn modelId="{16FC24AE-BD79-4E85-A4BE-7C504C0155BA}" type="presParOf" srcId="{E458DB88-38C9-4966-8467-F09606D91407}" destId="{4E9BD220-58C9-415A-80E2-DBFE8614487A}" srcOrd="0" destOrd="0" presId="urn:microsoft.com/office/officeart/2005/8/layout/lProcess2"/>
    <dgm:cxn modelId="{23D5977D-7CFF-44BB-AFF4-790373CB07B6}" type="presParOf" srcId="{4E9BD220-58C9-415A-80E2-DBFE8614487A}" destId="{8D723487-AD27-4791-AECF-1C1F8D7AC5F2}" srcOrd="0" destOrd="0" presId="urn:microsoft.com/office/officeart/2005/8/layout/lProcess2"/>
    <dgm:cxn modelId="{34507615-8F23-44D5-B338-05462462AA06}" type="presParOf" srcId="{4E9BD220-58C9-415A-80E2-DBFE8614487A}" destId="{E4E1E27C-A044-4AB8-BFDD-8C9820F9AE95}" srcOrd="1" destOrd="0" presId="urn:microsoft.com/office/officeart/2005/8/layout/lProcess2"/>
    <dgm:cxn modelId="{CB3181EB-99B7-4BBB-BBDC-821CE55B2E48}" type="presParOf" srcId="{4E9BD220-58C9-415A-80E2-DBFE8614487A}" destId="{8B5D78BE-D2D8-4949-9659-B2C5F9CF7A7A}" srcOrd="2" destOrd="0" presId="urn:microsoft.com/office/officeart/2005/8/layout/lProcess2"/>
    <dgm:cxn modelId="{3B4F5B3B-A6ED-460C-864E-5FCF3AD9F484}" type="presParOf" srcId="{8B5D78BE-D2D8-4949-9659-B2C5F9CF7A7A}" destId="{B37DC6E1-8725-4B66-8510-903BED215266}" srcOrd="0" destOrd="0" presId="urn:microsoft.com/office/officeart/2005/8/layout/lProcess2"/>
    <dgm:cxn modelId="{2FACB1F8-1AE0-48FF-9872-47175AE54561}" type="presParOf" srcId="{B37DC6E1-8725-4B66-8510-903BED215266}" destId="{7A79F03C-C012-41F5-9A5A-17D9C7174808}" srcOrd="0" destOrd="0" presId="urn:microsoft.com/office/officeart/2005/8/layout/lProcess2"/>
    <dgm:cxn modelId="{BFF60541-6519-4D9D-9A3F-FF5A2FFD1623}" type="presParOf" srcId="{B37DC6E1-8725-4B66-8510-903BED215266}" destId="{0612FB9C-D688-46AA-BFE7-59BF1B395110}" srcOrd="1" destOrd="0" presId="urn:microsoft.com/office/officeart/2005/8/layout/lProcess2"/>
    <dgm:cxn modelId="{A1862EB6-2115-4904-81BF-37529B6EEEED}" type="presParOf" srcId="{B37DC6E1-8725-4B66-8510-903BED215266}" destId="{7FD079DD-238B-4FAD-982E-23F4AFCF6A0E}" srcOrd="2" destOrd="0" presId="urn:microsoft.com/office/officeart/2005/8/layout/lProcess2"/>
    <dgm:cxn modelId="{16A85901-2ED4-4BCA-93CB-4CE2A7229FAB}" type="presParOf" srcId="{E458DB88-38C9-4966-8467-F09606D91407}" destId="{058DA702-B076-42B9-819D-06D5F563D224}" srcOrd="1" destOrd="0" presId="urn:microsoft.com/office/officeart/2005/8/layout/lProcess2"/>
    <dgm:cxn modelId="{385A485C-AAAA-4807-A915-8A182F32EAB3}" type="presParOf" srcId="{E458DB88-38C9-4966-8467-F09606D91407}" destId="{A10BBE19-17AD-4BEB-A214-A9EDA8533E94}" srcOrd="2" destOrd="0" presId="urn:microsoft.com/office/officeart/2005/8/layout/lProcess2"/>
    <dgm:cxn modelId="{86BC5102-59B3-4A97-94DD-18BB93FEED26}" type="presParOf" srcId="{A10BBE19-17AD-4BEB-A214-A9EDA8533E94}" destId="{A1CFB7DA-D1CE-41BD-9C8D-7913572D40D0}" srcOrd="0" destOrd="0" presId="urn:microsoft.com/office/officeart/2005/8/layout/lProcess2"/>
    <dgm:cxn modelId="{8DD84B02-0663-43D5-8B9D-59CC01F94E9A}" type="presParOf" srcId="{A10BBE19-17AD-4BEB-A214-A9EDA8533E94}" destId="{F45EA938-57F0-4862-B8C9-20596F1BAC25}" srcOrd="1" destOrd="0" presId="urn:microsoft.com/office/officeart/2005/8/layout/lProcess2"/>
    <dgm:cxn modelId="{609C5727-2B8B-401A-B4A2-065F98DD72E2}" type="presParOf" srcId="{A10BBE19-17AD-4BEB-A214-A9EDA8533E94}" destId="{0961A84A-B627-44E5-BE84-8760BFDDD2B4}" srcOrd="2" destOrd="0" presId="urn:microsoft.com/office/officeart/2005/8/layout/lProcess2"/>
    <dgm:cxn modelId="{1CE8ECBB-6611-431B-BF94-10BD83CA691D}" type="presParOf" srcId="{0961A84A-B627-44E5-BE84-8760BFDDD2B4}" destId="{AA262072-8F33-4FD3-8AE2-768E8EF1FF22}" srcOrd="0" destOrd="0" presId="urn:microsoft.com/office/officeart/2005/8/layout/lProcess2"/>
    <dgm:cxn modelId="{2005BFF2-F7E6-4F07-B27D-3151CE6BEDC9}" type="presParOf" srcId="{AA262072-8F33-4FD3-8AE2-768E8EF1FF22}" destId="{5D8A7792-A5C7-496C-99D5-D5D98F73A8D5}" srcOrd="0" destOrd="0" presId="urn:microsoft.com/office/officeart/2005/8/layout/lProcess2"/>
    <dgm:cxn modelId="{D5B882E4-55FE-4F10-B225-0DBA2CA884AD}" type="presParOf" srcId="{AA262072-8F33-4FD3-8AE2-768E8EF1FF22}" destId="{5CDD499A-EBFF-4796-A935-043991EAB0B5}" srcOrd="1" destOrd="0" presId="urn:microsoft.com/office/officeart/2005/8/layout/lProcess2"/>
    <dgm:cxn modelId="{EB2BC6F9-DF21-4289-BA3A-CB35DAE16589}" type="presParOf" srcId="{AA262072-8F33-4FD3-8AE2-768E8EF1FF22}" destId="{5E739BCC-7B81-40AA-8F4B-39BCA69A11CC}" srcOrd="2" destOrd="0" presId="urn:microsoft.com/office/officeart/2005/8/layout/lProcess2"/>
    <dgm:cxn modelId="{7FF8424D-33CB-406B-9D03-1C7C54794F19}" type="presParOf" srcId="{E458DB88-38C9-4966-8467-F09606D91407}" destId="{45DA40C8-2DE0-4B4F-81B6-E309E9D52C2A}" srcOrd="3" destOrd="0" presId="urn:microsoft.com/office/officeart/2005/8/layout/lProcess2"/>
    <dgm:cxn modelId="{F58FBFEE-E72D-46A8-9006-400CA5C05081}" type="presParOf" srcId="{E458DB88-38C9-4966-8467-F09606D91407}" destId="{65E0CDDC-FA54-41A0-A486-5EF9887A931D}" srcOrd="4" destOrd="0" presId="urn:microsoft.com/office/officeart/2005/8/layout/lProcess2"/>
    <dgm:cxn modelId="{CCA987FD-6F96-445D-997B-447C22D0864E}" type="presParOf" srcId="{65E0CDDC-FA54-41A0-A486-5EF9887A931D}" destId="{4BEC26C8-FB03-4F4E-86D8-14232347AD64}" srcOrd="0" destOrd="0" presId="urn:microsoft.com/office/officeart/2005/8/layout/lProcess2"/>
    <dgm:cxn modelId="{4F99F7B1-3B89-4869-B80C-99507FCF0D46}" type="presParOf" srcId="{65E0CDDC-FA54-41A0-A486-5EF9887A931D}" destId="{7C8C58D2-F067-4495-B8AC-806869645E4E}" srcOrd="1" destOrd="0" presId="urn:microsoft.com/office/officeart/2005/8/layout/lProcess2"/>
    <dgm:cxn modelId="{5DD1063B-3771-4753-ADBC-4453B1B9343D}" type="presParOf" srcId="{65E0CDDC-FA54-41A0-A486-5EF9887A931D}" destId="{AA7B910F-11E8-4F47-9033-C3334F126A0A}" srcOrd="2" destOrd="0" presId="urn:microsoft.com/office/officeart/2005/8/layout/lProcess2"/>
    <dgm:cxn modelId="{4A723C8D-9469-4498-BBFA-0DC6B19FEB33}" type="presParOf" srcId="{AA7B910F-11E8-4F47-9033-C3334F126A0A}" destId="{D2944AA1-B05F-47A6-A5E0-5A521624A71D}" srcOrd="0" destOrd="0" presId="urn:microsoft.com/office/officeart/2005/8/layout/lProcess2"/>
    <dgm:cxn modelId="{DF8A980C-EE70-457E-8E1C-E2130B988E8A}" type="presParOf" srcId="{D2944AA1-B05F-47A6-A5E0-5A521624A71D}" destId="{D43DD45F-235F-4581-8CFD-9110D69B8239}" srcOrd="0" destOrd="0" presId="urn:microsoft.com/office/officeart/2005/8/layout/lProcess2"/>
    <dgm:cxn modelId="{F544848B-E2A4-4A23-8072-C8E9C0AA66E5}" type="presParOf" srcId="{D2944AA1-B05F-47A6-A5E0-5A521624A71D}" destId="{BDDE5686-EAC0-451A-8941-44F24E8F55FA}" srcOrd="1" destOrd="0" presId="urn:microsoft.com/office/officeart/2005/8/layout/lProcess2"/>
    <dgm:cxn modelId="{EBFEECF0-6F42-4B69-9CC4-145D3C9CE85B}" type="presParOf" srcId="{D2944AA1-B05F-47A6-A5E0-5A521624A71D}" destId="{02471F86-3D4F-431F-BBC1-E2C47921DA1C}" srcOrd="2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583B778D-EE5E-4A38-89DC-E812BF9744C1}" type="doc">
      <dgm:prSet loTypeId="urn:microsoft.com/office/officeart/2005/8/layout/venn1" loCatId="relationship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88D5983-9A96-44C5-8C68-24BAE209C104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1"/>
              </a:solidFill>
            </a:rPr>
            <a:t>绕过规则</a:t>
          </a:r>
          <a:endParaRPr lang="zh-CN" altLang="en-US" dirty="0">
            <a:solidFill>
              <a:schemeClr val="bg1"/>
            </a:solidFill>
          </a:endParaRPr>
        </a:p>
      </dgm:t>
    </dgm:pt>
    <dgm:pt modelId="{E51207C4-CDBA-44DC-B8DD-45DB86580E8F}" type="parTrans" cxnId="{931844A8-D940-4209-9C56-84167EE522EF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65B055BC-84E2-454C-BBBA-07FF649E98F7}" type="sibTrans" cxnId="{931844A8-D940-4209-9C56-84167EE522EF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C20B43E3-0BFB-4CA7-B816-60279E97DA15}">
      <dgm:prSet phldrT="[文本]"/>
      <dgm:spPr/>
      <dgm:t>
        <a:bodyPr/>
        <a:lstStyle/>
        <a:p>
          <a:r>
            <a:rPr lang="zh-CN" altLang="en-US" smtClean="0">
              <a:solidFill>
                <a:schemeClr val="bg1"/>
              </a:solidFill>
            </a:rPr>
            <a:t>自动化</a:t>
          </a:r>
          <a:endParaRPr lang="zh-CN" altLang="en-US" dirty="0">
            <a:solidFill>
              <a:schemeClr val="bg1"/>
            </a:solidFill>
          </a:endParaRPr>
        </a:p>
      </dgm:t>
    </dgm:pt>
    <dgm:pt modelId="{9582FD8E-7F7D-4FD2-8187-F69F973AFD26}" type="parTrans" cxnId="{16550757-1539-444E-9BD9-160CE709040E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8392AC59-7B96-4C73-AC54-30274A3FD9DF}" type="sibTrans" cxnId="{16550757-1539-444E-9BD9-160CE709040E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FC299493-8692-4A4A-AD57-BF18AD50575C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1"/>
              </a:solidFill>
            </a:rPr>
            <a:t>产业化链条</a:t>
          </a:r>
          <a:endParaRPr lang="zh-CN" altLang="en-US" dirty="0">
            <a:solidFill>
              <a:schemeClr val="bg1"/>
            </a:solidFill>
          </a:endParaRPr>
        </a:p>
      </dgm:t>
    </dgm:pt>
    <dgm:pt modelId="{B9F3CE16-FB6D-4AB0-989E-DDC7B3E719C2}" type="parTrans" cxnId="{B74917D3-52C4-4B91-850B-F845FE767352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5B142A10-959D-4714-849F-C99EDF4A68E0}" type="sibTrans" cxnId="{B74917D3-52C4-4B91-850B-F845FE767352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B762F9A7-7D90-43EE-9434-805DC18271C3}">
      <dgm:prSet/>
      <dgm:spPr/>
      <dgm:t>
        <a:bodyPr/>
        <a:lstStyle/>
        <a:p>
          <a:r>
            <a:rPr lang="zh-CN" altLang="en-US" dirty="0" smtClean="0">
              <a:solidFill>
                <a:schemeClr val="bg1"/>
              </a:solidFill>
            </a:rPr>
            <a:t>恶意行为等</a:t>
          </a:r>
          <a:endParaRPr lang="zh-CN" altLang="en-US" dirty="0">
            <a:solidFill>
              <a:schemeClr val="bg1"/>
            </a:solidFill>
          </a:endParaRPr>
        </a:p>
      </dgm:t>
    </dgm:pt>
    <dgm:pt modelId="{2DCCF744-59F1-45E6-98FC-6F7C6C8948B6}" type="parTrans" cxnId="{021F5F15-F013-4897-9F04-0AE2D9B03842}">
      <dgm:prSet/>
      <dgm:spPr/>
      <dgm:t>
        <a:bodyPr/>
        <a:lstStyle/>
        <a:p>
          <a:endParaRPr lang="zh-CN" altLang="en-US"/>
        </a:p>
      </dgm:t>
    </dgm:pt>
    <dgm:pt modelId="{2664E5C8-F5E7-4D6B-AD23-D8182E7071FC}" type="sibTrans" cxnId="{021F5F15-F013-4897-9F04-0AE2D9B03842}">
      <dgm:prSet/>
      <dgm:spPr/>
      <dgm:t>
        <a:bodyPr/>
        <a:lstStyle/>
        <a:p>
          <a:endParaRPr lang="zh-CN" altLang="en-US"/>
        </a:p>
      </dgm:t>
    </dgm:pt>
    <dgm:pt modelId="{A75C4F13-AD01-4865-BF61-6FB1CA99486F}" type="pres">
      <dgm:prSet presAssocID="{583B778D-EE5E-4A38-89DC-E812BF9744C1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CA795A03-3B32-4BEB-BE07-B47C72F6CEC5}" type="pres">
      <dgm:prSet presAssocID="{088D5983-9A96-44C5-8C68-24BAE209C104}" presName="circ1" presStyleLbl="vennNode1" presStyleIdx="0" presStyleCnt="4"/>
      <dgm:spPr/>
      <dgm:t>
        <a:bodyPr/>
        <a:lstStyle/>
        <a:p>
          <a:endParaRPr lang="zh-CN" altLang="en-US"/>
        </a:p>
      </dgm:t>
    </dgm:pt>
    <dgm:pt modelId="{A5EDC7C3-220D-409F-80C1-F24C12BE5ED1}" type="pres">
      <dgm:prSet presAssocID="{088D5983-9A96-44C5-8C68-24BAE209C104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1F60451-763B-454C-8776-7973D9118CA3}" type="pres">
      <dgm:prSet presAssocID="{C20B43E3-0BFB-4CA7-B816-60279E97DA15}" presName="circ2" presStyleLbl="vennNode1" presStyleIdx="1" presStyleCnt="4"/>
      <dgm:spPr/>
      <dgm:t>
        <a:bodyPr/>
        <a:lstStyle/>
        <a:p>
          <a:endParaRPr lang="zh-CN" altLang="en-US"/>
        </a:p>
      </dgm:t>
    </dgm:pt>
    <dgm:pt modelId="{A196E16E-4A27-4833-8B86-ACFCBA3196FA}" type="pres">
      <dgm:prSet presAssocID="{C20B43E3-0BFB-4CA7-B816-60279E97DA15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BDE292D-1ADE-42F3-85BD-267FCF190F6F}" type="pres">
      <dgm:prSet presAssocID="{FC299493-8692-4A4A-AD57-BF18AD50575C}" presName="circ3" presStyleLbl="vennNode1" presStyleIdx="2" presStyleCnt="4"/>
      <dgm:spPr/>
      <dgm:t>
        <a:bodyPr/>
        <a:lstStyle/>
        <a:p>
          <a:endParaRPr lang="zh-CN" altLang="en-US"/>
        </a:p>
      </dgm:t>
    </dgm:pt>
    <dgm:pt modelId="{52F0A04D-3D46-4A42-9CDE-52D4B0BBA23B}" type="pres">
      <dgm:prSet presAssocID="{FC299493-8692-4A4A-AD57-BF18AD50575C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8C01128-11B2-45AD-A000-9DFD08BCEF06}" type="pres">
      <dgm:prSet presAssocID="{B762F9A7-7D90-43EE-9434-805DC18271C3}" presName="circ4" presStyleLbl="vennNode1" presStyleIdx="3" presStyleCnt="4" custLinFactNeighborX="-650" custLinFactNeighborY="-5176"/>
      <dgm:spPr/>
      <dgm:t>
        <a:bodyPr/>
        <a:lstStyle/>
        <a:p>
          <a:endParaRPr lang="zh-CN" altLang="en-US"/>
        </a:p>
      </dgm:t>
    </dgm:pt>
    <dgm:pt modelId="{E55DEF3D-0868-49F9-83BC-EF05D3E86059}" type="pres">
      <dgm:prSet presAssocID="{B762F9A7-7D90-43EE-9434-805DC18271C3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6A15D9D1-2984-4998-8BBA-D4163461C2D1}" type="presOf" srcId="{C20B43E3-0BFB-4CA7-B816-60279E97DA15}" destId="{A196E16E-4A27-4833-8B86-ACFCBA3196FA}" srcOrd="1" destOrd="0" presId="urn:microsoft.com/office/officeart/2005/8/layout/venn1"/>
    <dgm:cxn modelId="{A5FE99E1-9497-4D03-94E5-110D1FE9F478}" type="presOf" srcId="{FC299493-8692-4A4A-AD57-BF18AD50575C}" destId="{2BDE292D-1ADE-42F3-85BD-267FCF190F6F}" srcOrd="0" destOrd="0" presId="urn:microsoft.com/office/officeart/2005/8/layout/venn1"/>
    <dgm:cxn modelId="{46CA60A9-874D-4A50-9018-313B27441B79}" type="presOf" srcId="{C20B43E3-0BFB-4CA7-B816-60279E97DA15}" destId="{01F60451-763B-454C-8776-7973D9118CA3}" srcOrd="0" destOrd="0" presId="urn:microsoft.com/office/officeart/2005/8/layout/venn1"/>
    <dgm:cxn modelId="{FBE3182A-6C72-4653-8401-650910A44E2C}" type="presOf" srcId="{088D5983-9A96-44C5-8C68-24BAE209C104}" destId="{CA795A03-3B32-4BEB-BE07-B47C72F6CEC5}" srcOrd="0" destOrd="0" presId="urn:microsoft.com/office/officeart/2005/8/layout/venn1"/>
    <dgm:cxn modelId="{694C1E35-A3BB-401F-A4FD-671914B70232}" type="presOf" srcId="{B762F9A7-7D90-43EE-9434-805DC18271C3}" destId="{38C01128-11B2-45AD-A000-9DFD08BCEF06}" srcOrd="0" destOrd="0" presId="urn:microsoft.com/office/officeart/2005/8/layout/venn1"/>
    <dgm:cxn modelId="{16550757-1539-444E-9BD9-160CE709040E}" srcId="{583B778D-EE5E-4A38-89DC-E812BF9744C1}" destId="{C20B43E3-0BFB-4CA7-B816-60279E97DA15}" srcOrd="1" destOrd="0" parTransId="{9582FD8E-7F7D-4FD2-8187-F69F973AFD26}" sibTransId="{8392AC59-7B96-4C73-AC54-30274A3FD9DF}"/>
    <dgm:cxn modelId="{6E68535F-A3D8-4373-9419-316E481049F9}" type="presOf" srcId="{583B778D-EE5E-4A38-89DC-E812BF9744C1}" destId="{A75C4F13-AD01-4865-BF61-6FB1CA99486F}" srcOrd="0" destOrd="0" presId="urn:microsoft.com/office/officeart/2005/8/layout/venn1"/>
    <dgm:cxn modelId="{B74917D3-52C4-4B91-850B-F845FE767352}" srcId="{583B778D-EE5E-4A38-89DC-E812BF9744C1}" destId="{FC299493-8692-4A4A-AD57-BF18AD50575C}" srcOrd="2" destOrd="0" parTransId="{B9F3CE16-FB6D-4AB0-989E-DDC7B3E719C2}" sibTransId="{5B142A10-959D-4714-849F-C99EDF4A68E0}"/>
    <dgm:cxn modelId="{021F5F15-F013-4897-9F04-0AE2D9B03842}" srcId="{583B778D-EE5E-4A38-89DC-E812BF9744C1}" destId="{B762F9A7-7D90-43EE-9434-805DC18271C3}" srcOrd="3" destOrd="0" parTransId="{2DCCF744-59F1-45E6-98FC-6F7C6C8948B6}" sibTransId="{2664E5C8-F5E7-4D6B-AD23-D8182E7071FC}"/>
    <dgm:cxn modelId="{931844A8-D940-4209-9C56-84167EE522EF}" srcId="{583B778D-EE5E-4A38-89DC-E812BF9744C1}" destId="{088D5983-9A96-44C5-8C68-24BAE209C104}" srcOrd="0" destOrd="0" parTransId="{E51207C4-CDBA-44DC-B8DD-45DB86580E8F}" sibTransId="{65B055BC-84E2-454C-BBBA-07FF649E98F7}"/>
    <dgm:cxn modelId="{1FDBEDB2-C21D-4B27-A1D4-07BE23A3CE25}" type="presOf" srcId="{B762F9A7-7D90-43EE-9434-805DC18271C3}" destId="{E55DEF3D-0868-49F9-83BC-EF05D3E86059}" srcOrd="1" destOrd="0" presId="urn:microsoft.com/office/officeart/2005/8/layout/venn1"/>
    <dgm:cxn modelId="{275071A4-6648-4ABE-A4E4-D87E794CC4E5}" type="presOf" srcId="{088D5983-9A96-44C5-8C68-24BAE209C104}" destId="{A5EDC7C3-220D-409F-80C1-F24C12BE5ED1}" srcOrd="1" destOrd="0" presId="urn:microsoft.com/office/officeart/2005/8/layout/venn1"/>
    <dgm:cxn modelId="{0131DDA4-0C33-4564-BF19-00CB66425694}" type="presOf" srcId="{FC299493-8692-4A4A-AD57-BF18AD50575C}" destId="{52F0A04D-3D46-4A42-9CDE-52D4B0BBA23B}" srcOrd="1" destOrd="0" presId="urn:microsoft.com/office/officeart/2005/8/layout/venn1"/>
    <dgm:cxn modelId="{217439C9-BFA4-4119-A865-8265A72D91E4}" type="presParOf" srcId="{A75C4F13-AD01-4865-BF61-6FB1CA99486F}" destId="{CA795A03-3B32-4BEB-BE07-B47C72F6CEC5}" srcOrd="0" destOrd="0" presId="urn:microsoft.com/office/officeart/2005/8/layout/venn1"/>
    <dgm:cxn modelId="{59AC471E-5483-44D9-B259-B7D151D33E7A}" type="presParOf" srcId="{A75C4F13-AD01-4865-BF61-6FB1CA99486F}" destId="{A5EDC7C3-220D-409F-80C1-F24C12BE5ED1}" srcOrd="1" destOrd="0" presId="urn:microsoft.com/office/officeart/2005/8/layout/venn1"/>
    <dgm:cxn modelId="{C67CF226-B263-4AA5-9A2C-3ACE25DC0304}" type="presParOf" srcId="{A75C4F13-AD01-4865-BF61-6FB1CA99486F}" destId="{01F60451-763B-454C-8776-7973D9118CA3}" srcOrd="2" destOrd="0" presId="urn:microsoft.com/office/officeart/2005/8/layout/venn1"/>
    <dgm:cxn modelId="{497EE6F8-1E86-4568-B817-16D89E004C2E}" type="presParOf" srcId="{A75C4F13-AD01-4865-BF61-6FB1CA99486F}" destId="{A196E16E-4A27-4833-8B86-ACFCBA3196FA}" srcOrd="3" destOrd="0" presId="urn:microsoft.com/office/officeart/2005/8/layout/venn1"/>
    <dgm:cxn modelId="{ADDD10BD-403E-4B04-8B87-C7E4CD8DE891}" type="presParOf" srcId="{A75C4F13-AD01-4865-BF61-6FB1CA99486F}" destId="{2BDE292D-1ADE-42F3-85BD-267FCF190F6F}" srcOrd="4" destOrd="0" presId="urn:microsoft.com/office/officeart/2005/8/layout/venn1"/>
    <dgm:cxn modelId="{4734A2BE-A833-4C81-BB31-8092B8F616A7}" type="presParOf" srcId="{A75C4F13-AD01-4865-BF61-6FB1CA99486F}" destId="{52F0A04D-3D46-4A42-9CDE-52D4B0BBA23B}" srcOrd="5" destOrd="0" presId="urn:microsoft.com/office/officeart/2005/8/layout/venn1"/>
    <dgm:cxn modelId="{2A6120B9-5271-4EDA-90FD-FC337BC478F8}" type="presParOf" srcId="{A75C4F13-AD01-4865-BF61-6FB1CA99486F}" destId="{38C01128-11B2-45AD-A000-9DFD08BCEF06}" srcOrd="6" destOrd="0" presId="urn:microsoft.com/office/officeart/2005/8/layout/venn1"/>
    <dgm:cxn modelId="{8440ADF2-9F74-486E-A305-3712E6DC8374}" type="presParOf" srcId="{A75C4F13-AD01-4865-BF61-6FB1CA99486F}" destId="{E55DEF3D-0868-49F9-83BC-EF05D3E86059}" srcOrd="7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5B5034F6-97FA-4A21-B2FE-620110CEA81B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26C15FD-1453-451E-8F95-14D8BC382C97}">
      <dgm:prSet phldrT="[文本]" phldr="1"/>
      <dgm:spPr/>
      <dgm:t>
        <a:bodyPr/>
        <a:lstStyle/>
        <a:p>
          <a:endParaRPr lang="zh-CN" altLang="en-US" dirty="0"/>
        </a:p>
      </dgm:t>
    </dgm:pt>
    <dgm:pt modelId="{BF71162E-D355-45EC-A96B-838305688623}" type="parTrans" cxnId="{98C0D571-93B5-4CB2-9E50-B0DF66217E93}">
      <dgm:prSet/>
      <dgm:spPr/>
      <dgm:t>
        <a:bodyPr/>
        <a:lstStyle/>
        <a:p>
          <a:endParaRPr lang="zh-CN" altLang="en-US"/>
        </a:p>
      </dgm:t>
    </dgm:pt>
    <dgm:pt modelId="{BAB112F1-CEA4-4274-AA3B-21CA37A4571E}" type="sibTrans" cxnId="{98C0D571-93B5-4CB2-9E50-B0DF66217E93}">
      <dgm:prSet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zh-CN" altLang="en-US"/>
        </a:p>
      </dgm:t>
    </dgm:pt>
    <dgm:pt modelId="{4A0EBCE6-2E5B-4070-89AC-008F3C4A0026}">
      <dgm:prSet phldrT="[文本]" phldr="1"/>
      <dgm:spPr/>
      <dgm:t>
        <a:bodyPr/>
        <a:lstStyle/>
        <a:p>
          <a:endParaRPr lang="zh-CN" altLang="en-US"/>
        </a:p>
      </dgm:t>
    </dgm:pt>
    <dgm:pt modelId="{A3949279-A9D5-4D4F-83BB-EBE3A7F3C25D}" type="parTrans" cxnId="{D4429398-9FD2-488E-8968-DDD9CDA8C04C}">
      <dgm:prSet/>
      <dgm:spPr/>
      <dgm:t>
        <a:bodyPr/>
        <a:lstStyle/>
        <a:p>
          <a:endParaRPr lang="zh-CN" altLang="en-US"/>
        </a:p>
      </dgm:t>
    </dgm:pt>
    <dgm:pt modelId="{C4FE2A44-8548-4F22-8F3B-3701B8484E07}" type="sibTrans" cxnId="{D4429398-9FD2-488E-8968-DDD9CDA8C04C}">
      <dgm:prSet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zh-CN" altLang="en-US"/>
        </a:p>
      </dgm:t>
    </dgm:pt>
    <dgm:pt modelId="{F470ED6A-859F-473A-B556-95661CE0E0C6}" type="pres">
      <dgm:prSet presAssocID="{5B5034F6-97FA-4A21-B2FE-620110CEA81B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zh-CN" altLang="en-US"/>
        </a:p>
      </dgm:t>
    </dgm:pt>
    <dgm:pt modelId="{24DEDAA6-DF7B-4ED4-807C-F16C4DF60AFA}" type="pres">
      <dgm:prSet presAssocID="{5B5034F6-97FA-4A21-B2FE-620110CEA81B}" presName="Name1" presStyleCnt="0"/>
      <dgm:spPr/>
    </dgm:pt>
    <dgm:pt modelId="{336FA5CF-B96E-4002-B295-810A5AB65441}" type="pres">
      <dgm:prSet presAssocID="{BAB112F1-CEA4-4274-AA3B-21CA37A4571E}" presName="picture_1" presStyleCnt="0"/>
      <dgm:spPr/>
    </dgm:pt>
    <dgm:pt modelId="{18D214D5-549D-40F0-BD39-6C4960D392DB}" type="pres">
      <dgm:prSet presAssocID="{BAB112F1-CEA4-4274-AA3B-21CA37A4571E}" presName="pictureRepeatNode" presStyleLbl="alignImgPlace1" presStyleIdx="0" presStyleCnt="2" custLinFactNeighborX="-2312" custLinFactNeighborY="-334"/>
      <dgm:spPr/>
      <dgm:t>
        <a:bodyPr/>
        <a:lstStyle/>
        <a:p>
          <a:endParaRPr lang="zh-CN" altLang="en-US"/>
        </a:p>
      </dgm:t>
    </dgm:pt>
    <dgm:pt modelId="{9A80900E-2EBC-469D-A70E-E9E4A940D3B3}" type="pres">
      <dgm:prSet presAssocID="{326C15FD-1453-451E-8F95-14D8BC382C97}" presName="text_1" presStyleLbl="node1" presStyleIdx="0" presStyleCnt="0" custScaleY="10604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119ED2D-6ABC-40BE-AEEF-83112B05AAE5}" type="pres">
      <dgm:prSet presAssocID="{C4FE2A44-8548-4F22-8F3B-3701B8484E07}" presName="picture_2" presStyleCnt="0"/>
      <dgm:spPr/>
    </dgm:pt>
    <dgm:pt modelId="{D32661CC-017D-4580-B3AC-1E145D2FD283}" type="pres">
      <dgm:prSet presAssocID="{C4FE2A44-8548-4F22-8F3B-3701B8484E07}" presName="pictureRepeatNode" presStyleLbl="alignImgPlace1" presStyleIdx="1" presStyleCnt="2" custScaleX="137362" custScaleY="135030"/>
      <dgm:spPr/>
      <dgm:t>
        <a:bodyPr/>
        <a:lstStyle/>
        <a:p>
          <a:endParaRPr lang="zh-CN" altLang="en-US"/>
        </a:p>
      </dgm:t>
    </dgm:pt>
    <dgm:pt modelId="{3146DFB1-2607-4B37-BC67-27D10D4B2686}" type="pres">
      <dgm:prSet presAssocID="{4A0EBCE6-2E5B-4070-89AC-008F3C4A0026}" presName="line_2" presStyleLbl="parChTrans1D1" presStyleIdx="0" presStyleCnt="1"/>
      <dgm:spPr/>
    </dgm:pt>
    <dgm:pt modelId="{6DB3E27B-764A-4A6B-8E9E-545435D727CE}" type="pres">
      <dgm:prSet presAssocID="{4A0EBCE6-2E5B-4070-89AC-008F3C4A0026}" presName="textparent_2" presStyleLbl="node1" presStyleIdx="0" presStyleCnt="0"/>
      <dgm:spPr/>
    </dgm:pt>
    <dgm:pt modelId="{DD2CC781-0A08-4DCE-BABA-50A513C0C50C}" type="pres">
      <dgm:prSet presAssocID="{4A0EBCE6-2E5B-4070-89AC-008F3C4A0026}" presName="text_2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D4429398-9FD2-488E-8968-DDD9CDA8C04C}" srcId="{5B5034F6-97FA-4A21-B2FE-620110CEA81B}" destId="{4A0EBCE6-2E5B-4070-89AC-008F3C4A0026}" srcOrd="1" destOrd="0" parTransId="{A3949279-A9D5-4D4F-83BB-EBE3A7F3C25D}" sibTransId="{C4FE2A44-8548-4F22-8F3B-3701B8484E07}"/>
    <dgm:cxn modelId="{9B0B9236-630B-4ACE-A0DA-8AC88DDC7C72}" type="presOf" srcId="{326C15FD-1453-451E-8F95-14D8BC382C97}" destId="{9A80900E-2EBC-469D-A70E-E9E4A940D3B3}" srcOrd="0" destOrd="0" presId="urn:microsoft.com/office/officeart/2008/layout/CircularPictureCallout"/>
    <dgm:cxn modelId="{23B560A3-5A8A-444C-B649-DD5A8392AFB5}" type="presOf" srcId="{4A0EBCE6-2E5B-4070-89AC-008F3C4A0026}" destId="{DD2CC781-0A08-4DCE-BABA-50A513C0C50C}" srcOrd="0" destOrd="0" presId="urn:microsoft.com/office/officeart/2008/layout/CircularPictureCallout"/>
    <dgm:cxn modelId="{98C0D571-93B5-4CB2-9E50-B0DF66217E93}" srcId="{5B5034F6-97FA-4A21-B2FE-620110CEA81B}" destId="{326C15FD-1453-451E-8F95-14D8BC382C97}" srcOrd="0" destOrd="0" parTransId="{BF71162E-D355-45EC-A96B-838305688623}" sibTransId="{BAB112F1-CEA4-4274-AA3B-21CA37A4571E}"/>
    <dgm:cxn modelId="{3A35039E-0875-44FA-8F38-D1E7FBD98529}" type="presOf" srcId="{5B5034F6-97FA-4A21-B2FE-620110CEA81B}" destId="{F470ED6A-859F-473A-B556-95661CE0E0C6}" srcOrd="0" destOrd="0" presId="urn:microsoft.com/office/officeart/2008/layout/CircularPictureCallout"/>
    <dgm:cxn modelId="{BC7F3C1E-8BAC-4509-9482-C861502E24A6}" type="presOf" srcId="{C4FE2A44-8548-4F22-8F3B-3701B8484E07}" destId="{D32661CC-017D-4580-B3AC-1E145D2FD283}" srcOrd="0" destOrd="0" presId="urn:microsoft.com/office/officeart/2008/layout/CircularPictureCallout"/>
    <dgm:cxn modelId="{71C03908-BB59-43DF-88DA-6E576707CEBE}" type="presOf" srcId="{BAB112F1-CEA4-4274-AA3B-21CA37A4571E}" destId="{18D214D5-549D-40F0-BD39-6C4960D392DB}" srcOrd="0" destOrd="0" presId="urn:microsoft.com/office/officeart/2008/layout/CircularPictureCallout"/>
    <dgm:cxn modelId="{5C6A9A78-57A7-40B2-8BC6-B6A25C121DAF}" type="presParOf" srcId="{F470ED6A-859F-473A-B556-95661CE0E0C6}" destId="{24DEDAA6-DF7B-4ED4-807C-F16C4DF60AFA}" srcOrd="0" destOrd="0" presId="urn:microsoft.com/office/officeart/2008/layout/CircularPictureCallout"/>
    <dgm:cxn modelId="{DCB5A1A3-3B6B-4132-8D6A-A177DAB877E8}" type="presParOf" srcId="{24DEDAA6-DF7B-4ED4-807C-F16C4DF60AFA}" destId="{336FA5CF-B96E-4002-B295-810A5AB65441}" srcOrd="0" destOrd="0" presId="urn:microsoft.com/office/officeart/2008/layout/CircularPictureCallout"/>
    <dgm:cxn modelId="{64EE32FA-C470-4A25-B923-C662216740D7}" type="presParOf" srcId="{336FA5CF-B96E-4002-B295-810A5AB65441}" destId="{18D214D5-549D-40F0-BD39-6C4960D392DB}" srcOrd="0" destOrd="0" presId="urn:microsoft.com/office/officeart/2008/layout/CircularPictureCallout"/>
    <dgm:cxn modelId="{2D495791-8C2C-4873-B3D2-3C11FCCEE1AD}" type="presParOf" srcId="{24DEDAA6-DF7B-4ED4-807C-F16C4DF60AFA}" destId="{9A80900E-2EBC-469D-A70E-E9E4A940D3B3}" srcOrd="1" destOrd="0" presId="urn:microsoft.com/office/officeart/2008/layout/CircularPictureCallout"/>
    <dgm:cxn modelId="{84696707-8141-4B94-9F86-D6D61241E661}" type="presParOf" srcId="{24DEDAA6-DF7B-4ED4-807C-F16C4DF60AFA}" destId="{C119ED2D-6ABC-40BE-AEEF-83112B05AAE5}" srcOrd="2" destOrd="0" presId="urn:microsoft.com/office/officeart/2008/layout/CircularPictureCallout"/>
    <dgm:cxn modelId="{212BB772-5C67-4541-830B-54DDB740EE1B}" type="presParOf" srcId="{C119ED2D-6ABC-40BE-AEEF-83112B05AAE5}" destId="{D32661CC-017D-4580-B3AC-1E145D2FD283}" srcOrd="0" destOrd="0" presId="urn:microsoft.com/office/officeart/2008/layout/CircularPictureCallout"/>
    <dgm:cxn modelId="{F19D3150-9EC0-4D8A-83D4-95BF7744AE16}" type="presParOf" srcId="{24DEDAA6-DF7B-4ED4-807C-F16C4DF60AFA}" destId="{3146DFB1-2607-4B37-BC67-27D10D4B2686}" srcOrd="3" destOrd="0" presId="urn:microsoft.com/office/officeart/2008/layout/CircularPictureCallout"/>
    <dgm:cxn modelId="{4C943C6B-7102-4D7A-9E6C-9173FC8B055D}" type="presParOf" srcId="{24DEDAA6-DF7B-4ED4-807C-F16C4DF60AFA}" destId="{6DB3E27B-764A-4A6B-8E9E-545435D727CE}" srcOrd="4" destOrd="0" presId="urn:microsoft.com/office/officeart/2008/layout/CircularPictureCallout"/>
    <dgm:cxn modelId="{AFFEEBE0-6F2F-4ACE-A5AB-C3B4B7DD4BEC}" type="presParOf" srcId="{6DB3E27B-764A-4A6B-8E9E-545435D727CE}" destId="{DD2CC781-0A08-4DCE-BABA-50A513C0C50C}" srcOrd="0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B9B5B334-3F1E-4134-969A-22168F2553D5}" type="doc">
      <dgm:prSet loTypeId="urn:microsoft.com/office/officeart/2005/8/layout/cycle4" loCatId="cycle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7653C7DC-999A-4231-8D2A-E48B6EACC855}">
      <dgm:prSet phldrT="[文本]"/>
      <dgm:spPr/>
      <dgm:t>
        <a:bodyPr/>
        <a:lstStyle/>
        <a:p>
          <a:r>
            <a:rPr lang="zh-CN" altLang="en-US" dirty="0" smtClean="0"/>
            <a:t>原因分析</a:t>
          </a:r>
          <a:endParaRPr lang="zh-CN" altLang="en-US" dirty="0"/>
        </a:p>
      </dgm:t>
    </dgm:pt>
    <dgm:pt modelId="{FEC767B2-8427-4440-B375-B8ECED431C90}" type="parTrans" cxnId="{B61DAF7F-C0DD-4207-9019-8BAA24CD03D7}">
      <dgm:prSet/>
      <dgm:spPr/>
      <dgm:t>
        <a:bodyPr/>
        <a:lstStyle/>
        <a:p>
          <a:endParaRPr lang="zh-CN" altLang="en-US"/>
        </a:p>
      </dgm:t>
    </dgm:pt>
    <dgm:pt modelId="{781C2FC8-7DB2-46A1-B990-7D4FA0679547}" type="sibTrans" cxnId="{B61DAF7F-C0DD-4207-9019-8BAA24CD03D7}">
      <dgm:prSet/>
      <dgm:spPr/>
      <dgm:t>
        <a:bodyPr/>
        <a:lstStyle/>
        <a:p>
          <a:endParaRPr lang="zh-CN" altLang="en-US"/>
        </a:p>
      </dgm:t>
    </dgm:pt>
    <dgm:pt modelId="{B8EEC4B0-9ED6-4CED-B164-178222D96D2A}">
      <dgm:prSet phldrT="[文本]"/>
      <dgm:spPr/>
      <dgm:t>
        <a:bodyPr/>
        <a:lstStyle/>
        <a:p>
          <a:r>
            <a:rPr lang="zh-CN" altLang="en-US" dirty="0" smtClean="0"/>
            <a:t>数据</a:t>
          </a:r>
          <a:endParaRPr lang="zh-CN" altLang="en-US" dirty="0"/>
        </a:p>
      </dgm:t>
    </dgm:pt>
    <dgm:pt modelId="{4777E6A1-D99E-4B5C-B994-57C7A92E346C}" type="parTrans" cxnId="{ED523994-FE70-4BEE-BEFA-0A62DEAAB350}">
      <dgm:prSet/>
      <dgm:spPr/>
      <dgm:t>
        <a:bodyPr/>
        <a:lstStyle/>
        <a:p>
          <a:endParaRPr lang="zh-CN" altLang="en-US"/>
        </a:p>
      </dgm:t>
    </dgm:pt>
    <dgm:pt modelId="{2A4AE9CB-6973-489A-BD78-85FB8A0F2AA3}" type="sibTrans" cxnId="{ED523994-FE70-4BEE-BEFA-0A62DEAAB350}">
      <dgm:prSet/>
      <dgm:spPr/>
      <dgm:t>
        <a:bodyPr/>
        <a:lstStyle/>
        <a:p>
          <a:endParaRPr lang="zh-CN" altLang="en-US"/>
        </a:p>
      </dgm:t>
    </dgm:pt>
    <dgm:pt modelId="{1D0BF351-CEFE-493D-831C-C38D3678C67B}">
      <dgm:prSet phldrT="[文本]"/>
      <dgm:spPr/>
      <dgm:t>
        <a:bodyPr/>
        <a:lstStyle/>
        <a:p>
          <a:r>
            <a:rPr lang="zh-CN" altLang="en-US" dirty="0" smtClean="0"/>
            <a:t>修复</a:t>
          </a:r>
          <a:endParaRPr lang="en-US" altLang="zh-CN" dirty="0" smtClean="0"/>
        </a:p>
        <a:p>
          <a:r>
            <a:rPr lang="zh-CN" altLang="en-US" dirty="0" smtClean="0"/>
            <a:t>响应</a:t>
          </a:r>
          <a:endParaRPr lang="zh-CN" altLang="en-US" dirty="0"/>
        </a:p>
      </dgm:t>
    </dgm:pt>
    <dgm:pt modelId="{D7F5C299-4E17-4DAB-98E4-1045859146D9}" type="parTrans" cxnId="{8DE8191A-AC1F-4791-90F3-489CFA4A1033}">
      <dgm:prSet/>
      <dgm:spPr/>
      <dgm:t>
        <a:bodyPr/>
        <a:lstStyle/>
        <a:p>
          <a:endParaRPr lang="zh-CN" altLang="en-US"/>
        </a:p>
      </dgm:t>
    </dgm:pt>
    <dgm:pt modelId="{085928B2-A445-424C-9F42-698F156CCA98}" type="sibTrans" cxnId="{8DE8191A-AC1F-4791-90F3-489CFA4A1033}">
      <dgm:prSet/>
      <dgm:spPr/>
      <dgm:t>
        <a:bodyPr/>
        <a:lstStyle/>
        <a:p>
          <a:endParaRPr lang="zh-CN" altLang="en-US"/>
        </a:p>
      </dgm:t>
    </dgm:pt>
    <dgm:pt modelId="{F77FA7E3-2442-465C-9846-4691F35380B1}">
      <dgm:prSet phldrT="[文本]"/>
      <dgm:spPr/>
      <dgm:t>
        <a:bodyPr/>
        <a:lstStyle/>
        <a:p>
          <a:r>
            <a:rPr lang="zh-CN" altLang="en-US" dirty="0" smtClean="0"/>
            <a:t>业务</a:t>
          </a:r>
          <a:endParaRPr lang="zh-CN" altLang="en-US" dirty="0"/>
        </a:p>
      </dgm:t>
    </dgm:pt>
    <dgm:pt modelId="{5C0FB03C-0F16-48A2-9938-12D2224DA99E}" type="parTrans" cxnId="{D548B7BF-30A2-43D0-A57E-DAA65A4A9FDD}">
      <dgm:prSet/>
      <dgm:spPr/>
      <dgm:t>
        <a:bodyPr/>
        <a:lstStyle/>
        <a:p>
          <a:endParaRPr lang="zh-CN" altLang="en-US"/>
        </a:p>
      </dgm:t>
    </dgm:pt>
    <dgm:pt modelId="{803A0DE5-AF9F-4996-A624-BD33E6F09D1E}" type="sibTrans" cxnId="{D548B7BF-30A2-43D0-A57E-DAA65A4A9FDD}">
      <dgm:prSet/>
      <dgm:spPr/>
      <dgm:t>
        <a:bodyPr/>
        <a:lstStyle/>
        <a:p>
          <a:endParaRPr lang="zh-CN" altLang="en-US"/>
        </a:p>
      </dgm:t>
    </dgm:pt>
    <dgm:pt modelId="{EBBB6FB3-E7E1-4623-87DF-A1799CEA32A4}">
      <dgm:prSet phldrT="[文本]"/>
      <dgm:spPr/>
      <dgm:t>
        <a:bodyPr/>
        <a:lstStyle/>
        <a:p>
          <a:r>
            <a:rPr lang="zh-CN" altLang="en-US" dirty="0" smtClean="0"/>
            <a:t>溯源追查</a:t>
          </a:r>
          <a:endParaRPr lang="zh-CN" altLang="en-US" dirty="0"/>
        </a:p>
      </dgm:t>
    </dgm:pt>
    <dgm:pt modelId="{8B1B27FF-859C-4F16-8485-645CC3EB03EB}" type="parTrans" cxnId="{88ABC81E-423E-4815-B49F-CF1B5B37A8F7}">
      <dgm:prSet/>
      <dgm:spPr/>
      <dgm:t>
        <a:bodyPr/>
        <a:lstStyle/>
        <a:p>
          <a:endParaRPr lang="zh-CN" altLang="en-US"/>
        </a:p>
      </dgm:t>
    </dgm:pt>
    <dgm:pt modelId="{C5BC0191-AB30-4DC4-A8A5-02FC6E12BCDE}" type="sibTrans" cxnId="{88ABC81E-423E-4815-B49F-CF1B5B37A8F7}">
      <dgm:prSet/>
      <dgm:spPr/>
      <dgm:t>
        <a:bodyPr/>
        <a:lstStyle/>
        <a:p>
          <a:endParaRPr lang="zh-CN" altLang="en-US"/>
        </a:p>
      </dgm:t>
    </dgm:pt>
    <dgm:pt modelId="{4DF78B69-8694-424A-B1A9-97D4BFC92F8D}">
      <dgm:prSet phldrT="[文本]"/>
      <dgm:spPr/>
      <dgm:t>
        <a:bodyPr/>
        <a:lstStyle/>
        <a:p>
          <a:r>
            <a:rPr lang="zh-CN" altLang="en-US" dirty="0" smtClean="0"/>
            <a:t>线下</a:t>
          </a:r>
          <a:endParaRPr lang="en-US" altLang="zh-CN" dirty="0" smtClean="0"/>
        </a:p>
        <a:p>
          <a:r>
            <a:rPr lang="zh-CN" altLang="en-US" dirty="0" smtClean="0"/>
            <a:t>追击</a:t>
          </a:r>
          <a:endParaRPr lang="zh-CN" altLang="en-US" dirty="0"/>
        </a:p>
      </dgm:t>
    </dgm:pt>
    <dgm:pt modelId="{75FD462B-7E91-4F12-B023-DBEC2C228ABD}" type="parTrans" cxnId="{49E30456-9E8E-4992-97A0-61472D81F6FA}">
      <dgm:prSet/>
      <dgm:spPr/>
      <dgm:t>
        <a:bodyPr/>
        <a:lstStyle/>
        <a:p>
          <a:endParaRPr lang="zh-CN" altLang="en-US"/>
        </a:p>
      </dgm:t>
    </dgm:pt>
    <dgm:pt modelId="{A797F897-48D5-49FB-BDA0-BEF23A043EE9}" type="sibTrans" cxnId="{49E30456-9E8E-4992-97A0-61472D81F6FA}">
      <dgm:prSet/>
      <dgm:spPr/>
      <dgm:t>
        <a:bodyPr/>
        <a:lstStyle/>
        <a:p>
          <a:endParaRPr lang="zh-CN" altLang="en-US"/>
        </a:p>
      </dgm:t>
    </dgm:pt>
    <dgm:pt modelId="{5DD5F59D-294B-4C35-8B14-90972F25AFB5}">
      <dgm:prSet phldrT="[文本]"/>
      <dgm:spPr/>
      <dgm:t>
        <a:bodyPr/>
        <a:lstStyle/>
        <a:p>
          <a:r>
            <a:rPr lang="zh-CN" altLang="en-US" dirty="0" smtClean="0"/>
            <a:t>平台</a:t>
          </a:r>
          <a:endParaRPr lang="zh-CN" altLang="en-US" dirty="0"/>
        </a:p>
      </dgm:t>
    </dgm:pt>
    <dgm:pt modelId="{B8D11A4F-F5CE-43E8-A7E0-0E86B84D4337}" type="parTrans" cxnId="{9EDFD6E2-08F3-49BC-8644-1524906EE97B}">
      <dgm:prSet/>
      <dgm:spPr/>
      <dgm:t>
        <a:bodyPr/>
        <a:lstStyle/>
        <a:p>
          <a:endParaRPr lang="zh-CN" altLang="en-US"/>
        </a:p>
      </dgm:t>
    </dgm:pt>
    <dgm:pt modelId="{A890B13E-9070-4DDB-9BE8-7FB9B26939BE}" type="sibTrans" cxnId="{9EDFD6E2-08F3-49BC-8644-1524906EE97B}">
      <dgm:prSet/>
      <dgm:spPr/>
      <dgm:t>
        <a:bodyPr/>
        <a:lstStyle/>
        <a:p>
          <a:endParaRPr lang="zh-CN" altLang="en-US"/>
        </a:p>
      </dgm:t>
    </dgm:pt>
    <dgm:pt modelId="{B3405183-141A-42F3-A54D-6127BC43B191}">
      <dgm:prSet phldrT="[文本]"/>
      <dgm:spPr/>
      <dgm:t>
        <a:bodyPr/>
        <a:lstStyle/>
        <a:p>
          <a:r>
            <a:rPr lang="zh-CN" altLang="en-US" dirty="0" smtClean="0"/>
            <a:t>合作</a:t>
          </a:r>
          <a:endParaRPr lang="zh-CN" altLang="en-US" dirty="0"/>
        </a:p>
      </dgm:t>
    </dgm:pt>
    <dgm:pt modelId="{F4471A1C-A115-4797-A377-1122C3BC0BBF}" type="parTrans" cxnId="{F872ED60-74A8-4C7D-9FBD-58538D3CC79F}">
      <dgm:prSet/>
      <dgm:spPr/>
      <dgm:t>
        <a:bodyPr/>
        <a:lstStyle/>
        <a:p>
          <a:endParaRPr lang="zh-CN" altLang="en-US"/>
        </a:p>
      </dgm:t>
    </dgm:pt>
    <dgm:pt modelId="{0A6FAD38-A9B1-4884-82C5-C2DE6B3C1980}" type="sibTrans" cxnId="{F872ED60-74A8-4C7D-9FBD-58538D3CC79F}">
      <dgm:prSet/>
      <dgm:spPr/>
      <dgm:t>
        <a:bodyPr/>
        <a:lstStyle/>
        <a:p>
          <a:endParaRPr lang="zh-CN" altLang="en-US"/>
        </a:p>
      </dgm:t>
    </dgm:pt>
    <dgm:pt modelId="{D340D869-A0F8-4793-8BED-B5485658FF2A}">
      <dgm:prSet phldrT="[文本]"/>
      <dgm:spPr/>
      <dgm:t>
        <a:bodyPr/>
        <a:lstStyle/>
        <a:p>
          <a:r>
            <a:rPr lang="zh-CN" altLang="en-US" dirty="0" smtClean="0"/>
            <a:t>开发</a:t>
          </a:r>
          <a:endParaRPr lang="zh-CN" altLang="en-US" dirty="0"/>
        </a:p>
      </dgm:t>
    </dgm:pt>
    <dgm:pt modelId="{98F25617-D3A7-425E-9AA5-A713978C4978}" type="parTrans" cxnId="{22734E20-AF48-4D2A-96E1-5E23971DD849}">
      <dgm:prSet/>
      <dgm:spPr/>
      <dgm:t>
        <a:bodyPr/>
        <a:lstStyle/>
        <a:p>
          <a:endParaRPr lang="zh-CN" altLang="en-US"/>
        </a:p>
      </dgm:t>
    </dgm:pt>
    <dgm:pt modelId="{87A38E73-10FB-4D99-B4A4-4F62A521C55A}" type="sibTrans" cxnId="{22734E20-AF48-4D2A-96E1-5E23971DD849}">
      <dgm:prSet/>
      <dgm:spPr/>
      <dgm:t>
        <a:bodyPr/>
        <a:lstStyle/>
        <a:p>
          <a:endParaRPr lang="zh-CN" altLang="en-US"/>
        </a:p>
      </dgm:t>
    </dgm:pt>
    <dgm:pt modelId="{3DA29BD6-2BCD-4101-B479-0FDD2E70C326}">
      <dgm:prSet phldrT="[文本]"/>
      <dgm:spPr/>
      <dgm:t>
        <a:bodyPr/>
        <a:lstStyle/>
        <a:p>
          <a:r>
            <a:rPr lang="zh-CN" altLang="en-US" dirty="0" smtClean="0"/>
            <a:t>内外</a:t>
          </a:r>
          <a:endParaRPr lang="zh-CN" altLang="en-US" dirty="0"/>
        </a:p>
      </dgm:t>
    </dgm:pt>
    <dgm:pt modelId="{D1013B0D-48B8-4046-9428-6D6074DAD79D}" type="parTrans" cxnId="{1ED2B41E-1611-4BD9-8280-FE4BEDCF7472}">
      <dgm:prSet/>
      <dgm:spPr/>
      <dgm:t>
        <a:bodyPr/>
        <a:lstStyle/>
        <a:p>
          <a:endParaRPr lang="zh-CN" altLang="en-US"/>
        </a:p>
      </dgm:t>
    </dgm:pt>
    <dgm:pt modelId="{8BBA76C3-0669-4C5D-9447-8155DC102AC0}" type="sibTrans" cxnId="{1ED2B41E-1611-4BD9-8280-FE4BEDCF7472}">
      <dgm:prSet/>
      <dgm:spPr/>
      <dgm:t>
        <a:bodyPr/>
        <a:lstStyle/>
        <a:p>
          <a:endParaRPr lang="zh-CN" altLang="en-US"/>
        </a:p>
      </dgm:t>
    </dgm:pt>
    <dgm:pt modelId="{2B85FEE4-F7F0-4754-AB86-ED0E0E4D1D3B}">
      <dgm:prSet/>
      <dgm:spPr/>
      <dgm:t>
        <a:bodyPr/>
        <a:lstStyle/>
        <a:p>
          <a:r>
            <a:rPr lang="zh-CN" altLang="en-US" dirty="0" smtClean="0"/>
            <a:t>警方</a:t>
          </a:r>
          <a:endParaRPr lang="zh-CN" altLang="en-US" dirty="0"/>
        </a:p>
      </dgm:t>
    </dgm:pt>
    <dgm:pt modelId="{B00369D5-C267-4972-96AB-FC07663C8D65}" type="sibTrans" cxnId="{EC3E168E-CC9E-49D3-BC3A-1EE5DA650F87}">
      <dgm:prSet/>
      <dgm:spPr/>
      <dgm:t>
        <a:bodyPr/>
        <a:lstStyle/>
        <a:p>
          <a:endParaRPr lang="zh-CN" altLang="en-US"/>
        </a:p>
      </dgm:t>
    </dgm:pt>
    <dgm:pt modelId="{CD8FD338-5679-4D28-A56A-17704B505CB3}" type="parTrans" cxnId="{EC3E168E-CC9E-49D3-BC3A-1EE5DA650F87}">
      <dgm:prSet/>
      <dgm:spPr/>
      <dgm:t>
        <a:bodyPr/>
        <a:lstStyle/>
        <a:p>
          <a:endParaRPr lang="zh-CN" altLang="en-US"/>
        </a:p>
      </dgm:t>
    </dgm:pt>
    <dgm:pt modelId="{8718FB24-6BD1-4739-AD61-B6F4718D0A74}">
      <dgm:prSet phldrT="[文本]"/>
      <dgm:spPr/>
      <dgm:t>
        <a:bodyPr/>
        <a:lstStyle/>
        <a:p>
          <a:r>
            <a:rPr lang="zh-CN" altLang="en-US" dirty="0" smtClean="0"/>
            <a:t>汇集</a:t>
          </a:r>
          <a:endParaRPr lang="zh-CN" altLang="en-US" dirty="0"/>
        </a:p>
      </dgm:t>
    </dgm:pt>
    <dgm:pt modelId="{81BCE1BD-2833-4134-900F-99B39B7AFB0E}" type="parTrans" cxnId="{09293D5A-30AB-42B7-B4A9-F9C5AF18144C}">
      <dgm:prSet/>
      <dgm:spPr/>
      <dgm:t>
        <a:bodyPr/>
        <a:lstStyle/>
        <a:p>
          <a:endParaRPr lang="zh-CN" altLang="en-US"/>
        </a:p>
      </dgm:t>
    </dgm:pt>
    <dgm:pt modelId="{8F80004C-6E53-4590-9C40-F7FA6BBFBFC5}" type="sibTrans" cxnId="{09293D5A-30AB-42B7-B4A9-F9C5AF18144C}">
      <dgm:prSet/>
      <dgm:spPr/>
      <dgm:t>
        <a:bodyPr/>
        <a:lstStyle/>
        <a:p>
          <a:endParaRPr lang="zh-CN" altLang="en-US"/>
        </a:p>
      </dgm:t>
    </dgm:pt>
    <dgm:pt modelId="{672FF4BA-775C-48FD-91A1-0EFF23F86F35}" type="pres">
      <dgm:prSet presAssocID="{B9B5B334-3F1E-4134-969A-22168F2553D5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97737CD9-D8B8-4DAA-AFFC-7839D07CF8AD}" type="pres">
      <dgm:prSet presAssocID="{B9B5B334-3F1E-4134-969A-22168F2553D5}" presName="children" presStyleCnt="0"/>
      <dgm:spPr/>
      <dgm:t>
        <a:bodyPr/>
        <a:lstStyle/>
        <a:p>
          <a:endParaRPr lang="zh-CN" altLang="en-US"/>
        </a:p>
      </dgm:t>
    </dgm:pt>
    <dgm:pt modelId="{F5CDBEC0-93F4-449B-A8DA-9995D53F4C58}" type="pres">
      <dgm:prSet presAssocID="{B9B5B334-3F1E-4134-969A-22168F2553D5}" presName="child1group" presStyleCnt="0"/>
      <dgm:spPr/>
      <dgm:t>
        <a:bodyPr/>
        <a:lstStyle/>
        <a:p>
          <a:endParaRPr lang="zh-CN" altLang="en-US"/>
        </a:p>
      </dgm:t>
    </dgm:pt>
    <dgm:pt modelId="{C09719C0-1334-4901-B701-343B29F35C3B}" type="pres">
      <dgm:prSet presAssocID="{B9B5B334-3F1E-4134-969A-22168F2553D5}" presName="child1" presStyleLbl="bgAcc1" presStyleIdx="0" presStyleCnt="4"/>
      <dgm:spPr/>
      <dgm:t>
        <a:bodyPr/>
        <a:lstStyle/>
        <a:p>
          <a:endParaRPr lang="zh-CN" altLang="en-US"/>
        </a:p>
      </dgm:t>
    </dgm:pt>
    <dgm:pt modelId="{3F12095D-FA22-47D0-9982-7FC82CA65B69}" type="pres">
      <dgm:prSet presAssocID="{B9B5B334-3F1E-4134-969A-22168F2553D5}" presName="child1Text" presStyleLbl="bgAcc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70624A6-63A5-4130-BFDA-7F3425B7700E}" type="pres">
      <dgm:prSet presAssocID="{B9B5B334-3F1E-4134-969A-22168F2553D5}" presName="child2group" presStyleCnt="0"/>
      <dgm:spPr/>
      <dgm:t>
        <a:bodyPr/>
        <a:lstStyle/>
        <a:p>
          <a:endParaRPr lang="zh-CN" altLang="en-US"/>
        </a:p>
      </dgm:t>
    </dgm:pt>
    <dgm:pt modelId="{8D659187-CDC7-4892-A07D-22DCD13A263F}" type="pres">
      <dgm:prSet presAssocID="{B9B5B334-3F1E-4134-969A-22168F2553D5}" presName="child2" presStyleLbl="bgAcc1" presStyleIdx="1" presStyleCnt="4"/>
      <dgm:spPr/>
      <dgm:t>
        <a:bodyPr/>
        <a:lstStyle/>
        <a:p>
          <a:endParaRPr lang="zh-CN" altLang="en-US"/>
        </a:p>
      </dgm:t>
    </dgm:pt>
    <dgm:pt modelId="{EE624BD9-37D5-4243-BE4D-28B624789D0C}" type="pres">
      <dgm:prSet presAssocID="{B9B5B334-3F1E-4134-969A-22168F2553D5}" presName="child2Text" presStyleLbl="bgAcc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909809F-6440-4E24-BFC5-9731731B815F}" type="pres">
      <dgm:prSet presAssocID="{B9B5B334-3F1E-4134-969A-22168F2553D5}" presName="child3group" presStyleCnt="0"/>
      <dgm:spPr/>
      <dgm:t>
        <a:bodyPr/>
        <a:lstStyle/>
        <a:p>
          <a:endParaRPr lang="zh-CN" altLang="en-US"/>
        </a:p>
      </dgm:t>
    </dgm:pt>
    <dgm:pt modelId="{84888AF1-D7D2-4C03-B827-0C53AF3A2AF2}" type="pres">
      <dgm:prSet presAssocID="{B9B5B334-3F1E-4134-969A-22168F2553D5}" presName="child3" presStyleLbl="bgAcc1" presStyleIdx="2" presStyleCnt="4"/>
      <dgm:spPr/>
      <dgm:t>
        <a:bodyPr/>
        <a:lstStyle/>
        <a:p>
          <a:endParaRPr lang="zh-CN" altLang="en-US"/>
        </a:p>
      </dgm:t>
    </dgm:pt>
    <dgm:pt modelId="{53243C15-292E-40CA-9F7A-FDFFA62EE3E7}" type="pres">
      <dgm:prSet presAssocID="{B9B5B334-3F1E-4134-969A-22168F2553D5}" presName="child3Text" presStyleLbl="bgAcc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904E379-E04F-42AD-B30C-BE70C06A7037}" type="pres">
      <dgm:prSet presAssocID="{B9B5B334-3F1E-4134-969A-22168F2553D5}" presName="child4group" presStyleCnt="0"/>
      <dgm:spPr/>
      <dgm:t>
        <a:bodyPr/>
        <a:lstStyle/>
        <a:p>
          <a:endParaRPr lang="zh-CN" altLang="en-US"/>
        </a:p>
      </dgm:t>
    </dgm:pt>
    <dgm:pt modelId="{F0BAA31A-237E-4B5E-97BA-3B6C40A287DF}" type="pres">
      <dgm:prSet presAssocID="{B9B5B334-3F1E-4134-969A-22168F2553D5}" presName="child4" presStyleLbl="bgAcc1" presStyleIdx="3" presStyleCnt="4"/>
      <dgm:spPr/>
      <dgm:t>
        <a:bodyPr/>
        <a:lstStyle/>
        <a:p>
          <a:endParaRPr lang="zh-CN" altLang="en-US"/>
        </a:p>
      </dgm:t>
    </dgm:pt>
    <dgm:pt modelId="{BF86E461-6FA9-4BE7-AF74-BDAC011CB6F5}" type="pres">
      <dgm:prSet presAssocID="{B9B5B334-3F1E-4134-969A-22168F2553D5}" presName="child4Text" presStyleLbl="bgAcc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1784AF7-FE03-4495-B2D2-16CE5932B3C2}" type="pres">
      <dgm:prSet presAssocID="{B9B5B334-3F1E-4134-969A-22168F2553D5}" presName="childPlaceholder" presStyleCnt="0"/>
      <dgm:spPr/>
      <dgm:t>
        <a:bodyPr/>
        <a:lstStyle/>
        <a:p>
          <a:endParaRPr lang="zh-CN" altLang="en-US"/>
        </a:p>
      </dgm:t>
    </dgm:pt>
    <dgm:pt modelId="{088CC578-8812-46DD-AFC6-4A807A092B00}" type="pres">
      <dgm:prSet presAssocID="{B9B5B334-3F1E-4134-969A-22168F2553D5}" presName="circle" presStyleCnt="0"/>
      <dgm:spPr/>
      <dgm:t>
        <a:bodyPr/>
        <a:lstStyle/>
        <a:p>
          <a:endParaRPr lang="zh-CN" altLang="en-US"/>
        </a:p>
      </dgm:t>
    </dgm:pt>
    <dgm:pt modelId="{A143B695-5B0C-4966-853C-9949FA3BEA97}" type="pres">
      <dgm:prSet presAssocID="{B9B5B334-3F1E-4134-969A-22168F2553D5}" presName="quadrant1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14A7DB9-DDC0-4B2A-9D38-06B6A906ABBA}" type="pres">
      <dgm:prSet presAssocID="{B9B5B334-3F1E-4134-969A-22168F2553D5}" presName="quadrant2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09BDE7E-6114-4C49-B945-7BFA6D44948B}" type="pres">
      <dgm:prSet presAssocID="{B9B5B334-3F1E-4134-969A-22168F2553D5}" presName="quadrant3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31255A3-CC85-4209-981F-278A34D5A5AB}" type="pres">
      <dgm:prSet presAssocID="{B9B5B334-3F1E-4134-969A-22168F2553D5}" presName="quadrant4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6E35DF6-3F86-4E81-B8D4-1A315E9E1027}" type="pres">
      <dgm:prSet presAssocID="{B9B5B334-3F1E-4134-969A-22168F2553D5}" presName="quadrantPlaceholder" presStyleCnt="0"/>
      <dgm:spPr/>
      <dgm:t>
        <a:bodyPr/>
        <a:lstStyle/>
        <a:p>
          <a:endParaRPr lang="zh-CN" altLang="en-US"/>
        </a:p>
      </dgm:t>
    </dgm:pt>
    <dgm:pt modelId="{D0E882A2-7F77-4436-A2AD-556E4F8D8619}" type="pres">
      <dgm:prSet presAssocID="{B9B5B334-3F1E-4134-969A-22168F2553D5}" presName="center1" presStyleLbl="fgShp" presStyleIdx="0" presStyleCnt="2"/>
      <dgm:spPr/>
      <dgm:t>
        <a:bodyPr/>
        <a:lstStyle/>
        <a:p>
          <a:endParaRPr lang="zh-CN" altLang="en-US"/>
        </a:p>
      </dgm:t>
    </dgm:pt>
    <dgm:pt modelId="{AF698C64-BFC6-417F-BAE1-BF4BEA322255}" type="pres">
      <dgm:prSet presAssocID="{B9B5B334-3F1E-4134-969A-22168F2553D5}" presName="center2" presStyleLbl="fgShp" presStyleIdx="1" presStyleCnt="2"/>
      <dgm:spPr/>
      <dgm:t>
        <a:bodyPr/>
        <a:lstStyle/>
        <a:p>
          <a:endParaRPr lang="zh-CN" altLang="en-US"/>
        </a:p>
      </dgm:t>
    </dgm:pt>
  </dgm:ptLst>
  <dgm:cxnLst>
    <dgm:cxn modelId="{1A9C4C15-0245-4968-8A6B-2721909F0B39}" type="presOf" srcId="{B8EEC4B0-9ED6-4CED-B164-178222D96D2A}" destId="{C09719C0-1334-4901-B701-343B29F35C3B}" srcOrd="0" destOrd="0" presId="urn:microsoft.com/office/officeart/2005/8/layout/cycle4"/>
    <dgm:cxn modelId="{225EF3EC-6932-4FAD-8648-99BC88FE3E1E}" type="presOf" srcId="{B8EEC4B0-9ED6-4CED-B164-178222D96D2A}" destId="{3F12095D-FA22-47D0-9982-7FC82CA65B69}" srcOrd="1" destOrd="0" presId="urn:microsoft.com/office/officeart/2005/8/layout/cycle4"/>
    <dgm:cxn modelId="{E4D6F074-6817-45E2-9DE9-E03B0323FC17}" type="presOf" srcId="{3DA29BD6-2BCD-4101-B479-0FDD2E70C326}" destId="{84888AF1-D7D2-4C03-B827-0C53AF3A2AF2}" srcOrd="0" destOrd="0" presId="urn:microsoft.com/office/officeart/2005/8/layout/cycle4"/>
    <dgm:cxn modelId="{9EDFD6E2-08F3-49BC-8644-1524906EE97B}" srcId="{7653C7DC-999A-4231-8D2A-E48B6EACC855}" destId="{5DD5F59D-294B-4C35-8B14-90972F25AFB5}" srcOrd="1" destOrd="0" parTransId="{B8D11A4F-F5CE-43E8-A7E0-0E86B84D4337}" sibTransId="{A890B13E-9070-4DDB-9BE8-7FB9B26939BE}"/>
    <dgm:cxn modelId="{09293D5A-30AB-42B7-B4A9-F9C5AF18144C}" srcId="{EBBB6FB3-E7E1-4623-87DF-A1799CEA32A4}" destId="{8718FB24-6BD1-4739-AD61-B6F4718D0A74}" srcOrd="1" destOrd="0" parTransId="{81BCE1BD-2833-4134-900F-99B39B7AFB0E}" sibTransId="{8F80004C-6E53-4590-9C40-F7FA6BBFBFC5}"/>
    <dgm:cxn modelId="{F872ED60-74A8-4C7D-9FBD-58538D3CC79F}" srcId="{4DF78B69-8694-424A-B1A9-97D4BFC92F8D}" destId="{B3405183-141A-42F3-A54D-6127BC43B191}" srcOrd="0" destOrd="0" parTransId="{F4471A1C-A115-4797-A377-1122C3BC0BBF}" sibTransId="{0A6FAD38-A9B1-4884-82C5-C2DE6B3C1980}"/>
    <dgm:cxn modelId="{0CFCB205-2A1C-4442-AC9A-934F122CF106}" type="presOf" srcId="{2B85FEE4-F7F0-4754-AB86-ED0E0E4D1D3B}" destId="{BF86E461-6FA9-4BE7-AF74-BDAC011CB6F5}" srcOrd="1" destOrd="1" presId="urn:microsoft.com/office/officeart/2005/8/layout/cycle4"/>
    <dgm:cxn modelId="{22734E20-AF48-4D2A-96E1-5E23971DD849}" srcId="{1D0BF351-CEFE-493D-831C-C38D3678C67B}" destId="{D340D869-A0F8-4793-8BED-B5485658FF2A}" srcOrd="1" destOrd="0" parTransId="{98F25617-D3A7-425E-9AA5-A713978C4978}" sibTransId="{87A38E73-10FB-4D99-B4A4-4F62A521C55A}"/>
    <dgm:cxn modelId="{74855C11-A6DF-4AFA-BBE4-AED0D60B42F9}" type="presOf" srcId="{F77FA7E3-2442-465C-9846-4691F35380B1}" destId="{8D659187-CDC7-4892-A07D-22DCD13A263F}" srcOrd="0" destOrd="0" presId="urn:microsoft.com/office/officeart/2005/8/layout/cycle4"/>
    <dgm:cxn modelId="{FA715926-B43C-4659-90FD-DDA615F73451}" type="presOf" srcId="{2B85FEE4-F7F0-4754-AB86-ED0E0E4D1D3B}" destId="{F0BAA31A-237E-4B5E-97BA-3B6C40A287DF}" srcOrd="0" destOrd="1" presId="urn:microsoft.com/office/officeart/2005/8/layout/cycle4"/>
    <dgm:cxn modelId="{F1679781-CD66-4656-AF08-382C16455F3E}" type="presOf" srcId="{8718FB24-6BD1-4739-AD61-B6F4718D0A74}" destId="{53243C15-292E-40CA-9F7A-FDFFA62EE3E7}" srcOrd="1" destOrd="1" presId="urn:microsoft.com/office/officeart/2005/8/layout/cycle4"/>
    <dgm:cxn modelId="{8DE8191A-AC1F-4791-90F3-489CFA4A1033}" srcId="{B9B5B334-3F1E-4134-969A-22168F2553D5}" destId="{1D0BF351-CEFE-493D-831C-C38D3678C67B}" srcOrd="1" destOrd="0" parTransId="{D7F5C299-4E17-4DAB-98E4-1045859146D9}" sibTransId="{085928B2-A445-424C-9F42-698F156CCA98}"/>
    <dgm:cxn modelId="{1E06116A-5984-4FAE-967C-EC0CEA95D3CC}" type="presOf" srcId="{5DD5F59D-294B-4C35-8B14-90972F25AFB5}" destId="{3F12095D-FA22-47D0-9982-7FC82CA65B69}" srcOrd="1" destOrd="1" presId="urn:microsoft.com/office/officeart/2005/8/layout/cycle4"/>
    <dgm:cxn modelId="{D548B7BF-30A2-43D0-A57E-DAA65A4A9FDD}" srcId="{1D0BF351-CEFE-493D-831C-C38D3678C67B}" destId="{F77FA7E3-2442-465C-9846-4691F35380B1}" srcOrd="0" destOrd="0" parTransId="{5C0FB03C-0F16-48A2-9938-12D2224DA99E}" sibTransId="{803A0DE5-AF9F-4996-A624-BD33E6F09D1E}"/>
    <dgm:cxn modelId="{D7D652E6-9013-44A9-AB96-E2789CA9A49C}" type="presOf" srcId="{B3405183-141A-42F3-A54D-6127BC43B191}" destId="{BF86E461-6FA9-4BE7-AF74-BDAC011CB6F5}" srcOrd="1" destOrd="0" presId="urn:microsoft.com/office/officeart/2005/8/layout/cycle4"/>
    <dgm:cxn modelId="{2484E3E1-9B41-4B66-B366-B54FCBB0B91A}" type="presOf" srcId="{D340D869-A0F8-4793-8BED-B5485658FF2A}" destId="{8D659187-CDC7-4892-A07D-22DCD13A263F}" srcOrd="0" destOrd="1" presId="urn:microsoft.com/office/officeart/2005/8/layout/cycle4"/>
    <dgm:cxn modelId="{B5C5A525-BE60-4C4C-B968-A1D17525CD46}" type="presOf" srcId="{F77FA7E3-2442-465C-9846-4691F35380B1}" destId="{EE624BD9-37D5-4243-BE4D-28B624789D0C}" srcOrd="1" destOrd="0" presId="urn:microsoft.com/office/officeart/2005/8/layout/cycle4"/>
    <dgm:cxn modelId="{6C3361FB-5D17-44CF-8A9E-C5D446DAA725}" type="presOf" srcId="{5DD5F59D-294B-4C35-8B14-90972F25AFB5}" destId="{C09719C0-1334-4901-B701-343B29F35C3B}" srcOrd="0" destOrd="1" presId="urn:microsoft.com/office/officeart/2005/8/layout/cycle4"/>
    <dgm:cxn modelId="{ED523994-FE70-4BEE-BEFA-0A62DEAAB350}" srcId="{7653C7DC-999A-4231-8D2A-E48B6EACC855}" destId="{B8EEC4B0-9ED6-4CED-B164-178222D96D2A}" srcOrd="0" destOrd="0" parTransId="{4777E6A1-D99E-4B5C-B994-57C7A92E346C}" sibTransId="{2A4AE9CB-6973-489A-BD78-85FB8A0F2AA3}"/>
    <dgm:cxn modelId="{B61DAF7F-C0DD-4207-9019-8BAA24CD03D7}" srcId="{B9B5B334-3F1E-4134-969A-22168F2553D5}" destId="{7653C7DC-999A-4231-8D2A-E48B6EACC855}" srcOrd="0" destOrd="0" parTransId="{FEC767B2-8427-4440-B375-B8ECED431C90}" sibTransId="{781C2FC8-7DB2-46A1-B990-7D4FA0679547}"/>
    <dgm:cxn modelId="{EC3E168E-CC9E-49D3-BC3A-1EE5DA650F87}" srcId="{4DF78B69-8694-424A-B1A9-97D4BFC92F8D}" destId="{2B85FEE4-F7F0-4754-AB86-ED0E0E4D1D3B}" srcOrd="1" destOrd="0" parTransId="{CD8FD338-5679-4D28-A56A-17704B505CB3}" sibTransId="{B00369D5-C267-4972-96AB-FC07663C8D65}"/>
    <dgm:cxn modelId="{B7550764-2AD1-40D6-AB23-A7809D3951FD}" type="presOf" srcId="{D340D869-A0F8-4793-8BED-B5485658FF2A}" destId="{EE624BD9-37D5-4243-BE4D-28B624789D0C}" srcOrd="1" destOrd="1" presId="urn:microsoft.com/office/officeart/2005/8/layout/cycle4"/>
    <dgm:cxn modelId="{6468828B-129C-4767-A0E4-3A85C4721386}" type="presOf" srcId="{7653C7DC-999A-4231-8D2A-E48B6EACC855}" destId="{A143B695-5B0C-4966-853C-9949FA3BEA97}" srcOrd="0" destOrd="0" presId="urn:microsoft.com/office/officeart/2005/8/layout/cycle4"/>
    <dgm:cxn modelId="{A015CD91-AA8E-4B22-85CD-4575183FA60E}" type="presOf" srcId="{4DF78B69-8694-424A-B1A9-97D4BFC92F8D}" destId="{231255A3-CC85-4209-981F-278A34D5A5AB}" srcOrd="0" destOrd="0" presId="urn:microsoft.com/office/officeart/2005/8/layout/cycle4"/>
    <dgm:cxn modelId="{CA8C1551-C93A-45CE-B719-A3F94A3A6040}" type="presOf" srcId="{1D0BF351-CEFE-493D-831C-C38D3678C67B}" destId="{A14A7DB9-DDC0-4B2A-9D38-06B6A906ABBA}" srcOrd="0" destOrd="0" presId="urn:microsoft.com/office/officeart/2005/8/layout/cycle4"/>
    <dgm:cxn modelId="{1ED2B41E-1611-4BD9-8280-FE4BEDCF7472}" srcId="{EBBB6FB3-E7E1-4623-87DF-A1799CEA32A4}" destId="{3DA29BD6-2BCD-4101-B479-0FDD2E70C326}" srcOrd="0" destOrd="0" parTransId="{D1013B0D-48B8-4046-9428-6D6074DAD79D}" sibTransId="{8BBA76C3-0669-4C5D-9447-8155DC102AC0}"/>
    <dgm:cxn modelId="{49E30456-9E8E-4992-97A0-61472D81F6FA}" srcId="{B9B5B334-3F1E-4134-969A-22168F2553D5}" destId="{4DF78B69-8694-424A-B1A9-97D4BFC92F8D}" srcOrd="3" destOrd="0" parTransId="{75FD462B-7E91-4F12-B023-DBEC2C228ABD}" sibTransId="{A797F897-48D5-49FB-BDA0-BEF23A043EE9}"/>
    <dgm:cxn modelId="{88ABC81E-423E-4815-B49F-CF1B5B37A8F7}" srcId="{B9B5B334-3F1E-4134-969A-22168F2553D5}" destId="{EBBB6FB3-E7E1-4623-87DF-A1799CEA32A4}" srcOrd="2" destOrd="0" parTransId="{8B1B27FF-859C-4F16-8485-645CC3EB03EB}" sibTransId="{C5BC0191-AB30-4DC4-A8A5-02FC6E12BCDE}"/>
    <dgm:cxn modelId="{732B05DB-CCBC-499F-BAF0-5355930B3446}" type="presOf" srcId="{B9B5B334-3F1E-4134-969A-22168F2553D5}" destId="{672FF4BA-775C-48FD-91A1-0EFF23F86F35}" srcOrd="0" destOrd="0" presId="urn:microsoft.com/office/officeart/2005/8/layout/cycle4"/>
    <dgm:cxn modelId="{195F79E3-D03A-412D-A8BB-1069849FA519}" type="presOf" srcId="{3DA29BD6-2BCD-4101-B479-0FDD2E70C326}" destId="{53243C15-292E-40CA-9F7A-FDFFA62EE3E7}" srcOrd="1" destOrd="0" presId="urn:microsoft.com/office/officeart/2005/8/layout/cycle4"/>
    <dgm:cxn modelId="{AF99EEF0-2F7C-423D-9184-D1712377E702}" type="presOf" srcId="{B3405183-141A-42F3-A54D-6127BC43B191}" destId="{F0BAA31A-237E-4B5E-97BA-3B6C40A287DF}" srcOrd="0" destOrd="0" presId="urn:microsoft.com/office/officeart/2005/8/layout/cycle4"/>
    <dgm:cxn modelId="{8190EDD2-F4BD-46B5-A445-501AEB6B1173}" type="presOf" srcId="{8718FB24-6BD1-4739-AD61-B6F4718D0A74}" destId="{84888AF1-D7D2-4C03-B827-0C53AF3A2AF2}" srcOrd="0" destOrd="1" presId="urn:microsoft.com/office/officeart/2005/8/layout/cycle4"/>
    <dgm:cxn modelId="{E6BB1C57-F412-4584-B845-F18A54E69BD2}" type="presOf" srcId="{EBBB6FB3-E7E1-4623-87DF-A1799CEA32A4}" destId="{209BDE7E-6114-4C49-B945-7BFA6D44948B}" srcOrd="0" destOrd="0" presId="urn:microsoft.com/office/officeart/2005/8/layout/cycle4"/>
    <dgm:cxn modelId="{6D4078DE-2876-41C7-8C35-49E76D8CE8FD}" type="presParOf" srcId="{672FF4BA-775C-48FD-91A1-0EFF23F86F35}" destId="{97737CD9-D8B8-4DAA-AFFC-7839D07CF8AD}" srcOrd="0" destOrd="0" presId="urn:microsoft.com/office/officeart/2005/8/layout/cycle4"/>
    <dgm:cxn modelId="{385040DD-D915-4F17-92C8-A14C2F315515}" type="presParOf" srcId="{97737CD9-D8B8-4DAA-AFFC-7839D07CF8AD}" destId="{F5CDBEC0-93F4-449B-A8DA-9995D53F4C58}" srcOrd="0" destOrd="0" presId="urn:microsoft.com/office/officeart/2005/8/layout/cycle4"/>
    <dgm:cxn modelId="{6802D855-2192-4C14-975C-8F05ABA171E9}" type="presParOf" srcId="{F5CDBEC0-93F4-449B-A8DA-9995D53F4C58}" destId="{C09719C0-1334-4901-B701-343B29F35C3B}" srcOrd="0" destOrd="0" presId="urn:microsoft.com/office/officeart/2005/8/layout/cycle4"/>
    <dgm:cxn modelId="{E56E1EE7-6C11-4F02-8FFC-43025B71F8A1}" type="presParOf" srcId="{F5CDBEC0-93F4-449B-A8DA-9995D53F4C58}" destId="{3F12095D-FA22-47D0-9982-7FC82CA65B69}" srcOrd="1" destOrd="0" presId="urn:microsoft.com/office/officeart/2005/8/layout/cycle4"/>
    <dgm:cxn modelId="{32E102DE-BC5D-4EEE-B161-C2DABB478635}" type="presParOf" srcId="{97737CD9-D8B8-4DAA-AFFC-7839D07CF8AD}" destId="{770624A6-63A5-4130-BFDA-7F3425B7700E}" srcOrd="1" destOrd="0" presId="urn:microsoft.com/office/officeart/2005/8/layout/cycle4"/>
    <dgm:cxn modelId="{70D53BE6-1C59-4FEB-8032-18A2CED9FF36}" type="presParOf" srcId="{770624A6-63A5-4130-BFDA-7F3425B7700E}" destId="{8D659187-CDC7-4892-A07D-22DCD13A263F}" srcOrd="0" destOrd="0" presId="urn:microsoft.com/office/officeart/2005/8/layout/cycle4"/>
    <dgm:cxn modelId="{C46D5742-02BB-4474-AE90-C9490163E610}" type="presParOf" srcId="{770624A6-63A5-4130-BFDA-7F3425B7700E}" destId="{EE624BD9-37D5-4243-BE4D-28B624789D0C}" srcOrd="1" destOrd="0" presId="urn:microsoft.com/office/officeart/2005/8/layout/cycle4"/>
    <dgm:cxn modelId="{92D14236-2E4F-41ED-B850-DBA8222B8CEE}" type="presParOf" srcId="{97737CD9-D8B8-4DAA-AFFC-7839D07CF8AD}" destId="{1909809F-6440-4E24-BFC5-9731731B815F}" srcOrd="2" destOrd="0" presId="urn:microsoft.com/office/officeart/2005/8/layout/cycle4"/>
    <dgm:cxn modelId="{45CCF409-6477-492B-95BB-CEBB2B776FFE}" type="presParOf" srcId="{1909809F-6440-4E24-BFC5-9731731B815F}" destId="{84888AF1-D7D2-4C03-B827-0C53AF3A2AF2}" srcOrd="0" destOrd="0" presId="urn:microsoft.com/office/officeart/2005/8/layout/cycle4"/>
    <dgm:cxn modelId="{4FB47BD1-EE11-4639-A654-5B75E2146469}" type="presParOf" srcId="{1909809F-6440-4E24-BFC5-9731731B815F}" destId="{53243C15-292E-40CA-9F7A-FDFFA62EE3E7}" srcOrd="1" destOrd="0" presId="urn:microsoft.com/office/officeart/2005/8/layout/cycle4"/>
    <dgm:cxn modelId="{A4238CEE-EB9B-46BB-9A95-55BC0C3044BA}" type="presParOf" srcId="{97737CD9-D8B8-4DAA-AFFC-7839D07CF8AD}" destId="{C904E379-E04F-42AD-B30C-BE70C06A7037}" srcOrd="3" destOrd="0" presId="urn:microsoft.com/office/officeart/2005/8/layout/cycle4"/>
    <dgm:cxn modelId="{6DBC33A8-0CC5-4A00-A601-30A36BDF68AC}" type="presParOf" srcId="{C904E379-E04F-42AD-B30C-BE70C06A7037}" destId="{F0BAA31A-237E-4B5E-97BA-3B6C40A287DF}" srcOrd="0" destOrd="0" presId="urn:microsoft.com/office/officeart/2005/8/layout/cycle4"/>
    <dgm:cxn modelId="{F396BF71-8C2F-4DBA-B558-56E7F53C29D7}" type="presParOf" srcId="{C904E379-E04F-42AD-B30C-BE70C06A7037}" destId="{BF86E461-6FA9-4BE7-AF74-BDAC011CB6F5}" srcOrd="1" destOrd="0" presId="urn:microsoft.com/office/officeart/2005/8/layout/cycle4"/>
    <dgm:cxn modelId="{B18DADEC-C780-470A-BADB-211F8B58847B}" type="presParOf" srcId="{97737CD9-D8B8-4DAA-AFFC-7839D07CF8AD}" destId="{61784AF7-FE03-4495-B2D2-16CE5932B3C2}" srcOrd="4" destOrd="0" presId="urn:microsoft.com/office/officeart/2005/8/layout/cycle4"/>
    <dgm:cxn modelId="{369041D7-7C48-4C50-9552-11A1A0C3CAF4}" type="presParOf" srcId="{672FF4BA-775C-48FD-91A1-0EFF23F86F35}" destId="{088CC578-8812-46DD-AFC6-4A807A092B00}" srcOrd="1" destOrd="0" presId="urn:microsoft.com/office/officeart/2005/8/layout/cycle4"/>
    <dgm:cxn modelId="{B9AE0350-FA50-4F0E-BB6E-D0E72DB8BD30}" type="presParOf" srcId="{088CC578-8812-46DD-AFC6-4A807A092B00}" destId="{A143B695-5B0C-4966-853C-9949FA3BEA97}" srcOrd="0" destOrd="0" presId="urn:microsoft.com/office/officeart/2005/8/layout/cycle4"/>
    <dgm:cxn modelId="{B59E7993-2E09-4CB1-BF5F-24188141ADC0}" type="presParOf" srcId="{088CC578-8812-46DD-AFC6-4A807A092B00}" destId="{A14A7DB9-DDC0-4B2A-9D38-06B6A906ABBA}" srcOrd="1" destOrd="0" presId="urn:microsoft.com/office/officeart/2005/8/layout/cycle4"/>
    <dgm:cxn modelId="{F878FBF9-7BFC-4202-A51E-34FE80B65B08}" type="presParOf" srcId="{088CC578-8812-46DD-AFC6-4A807A092B00}" destId="{209BDE7E-6114-4C49-B945-7BFA6D44948B}" srcOrd="2" destOrd="0" presId="urn:microsoft.com/office/officeart/2005/8/layout/cycle4"/>
    <dgm:cxn modelId="{D7FA71A1-994D-42B9-8C92-309A386C4E22}" type="presParOf" srcId="{088CC578-8812-46DD-AFC6-4A807A092B00}" destId="{231255A3-CC85-4209-981F-278A34D5A5AB}" srcOrd="3" destOrd="0" presId="urn:microsoft.com/office/officeart/2005/8/layout/cycle4"/>
    <dgm:cxn modelId="{F5407166-316A-450B-AE12-72667DC674F5}" type="presParOf" srcId="{088CC578-8812-46DD-AFC6-4A807A092B00}" destId="{96E35DF6-3F86-4E81-B8D4-1A315E9E1027}" srcOrd="4" destOrd="0" presId="urn:microsoft.com/office/officeart/2005/8/layout/cycle4"/>
    <dgm:cxn modelId="{A916F305-F72A-4304-BBD8-189C24089DD6}" type="presParOf" srcId="{672FF4BA-775C-48FD-91A1-0EFF23F86F35}" destId="{D0E882A2-7F77-4436-A2AD-556E4F8D8619}" srcOrd="2" destOrd="0" presId="urn:microsoft.com/office/officeart/2005/8/layout/cycle4"/>
    <dgm:cxn modelId="{B33A0783-FEF1-47A2-BB8B-E94867CDA23F}" type="presParOf" srcId="{672FF4BA-775C-48FD-91A1-0EFF23F86F35}" destId="{AF698C64-BFC6-417F-BAE1-BF4BEA322255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3D5D6C7A-623B-493D-989B-9FDF34B64CB0}" type="doc">
      <dgm:prSet loTypeId="urn:microsoft.com/office/officeart/2008/layout/AccentedPicture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BED142A-9064-4AC7-A530-F1647A9073B4}">
      <dgm:prSet phldrT="[文本]" phldr="1"/>
      <dgm:spPr/>
      <dgm:t>
        <a:bodyPr/>
        <a:lstStyle/>
        <a:p>
          <a:endParaRPr lang="zh-CN" altLang="en-US"/>
        </a:p>
      </dgm:t>
    </dgm:pt>
    <dgm:pt modelId="{A3C0BA03-FAE5-4702-8DB2-D292EC46A903}" type="parTrans" cxnId="{F47FE921-8D8E-40D1-96FC-6770675F12E4}">
      <dgm:prSet/>
      <dgm:spPr/>
      <dgm:t>
        <a:bodyPr/>
        <a:lstStyle/>
        <a:p>
          <a:endParaRPr lang="zh-CN" altLang="en-US"/>
        </a:p>
      </dgm:t>
    </dgm:pt>
    <dgm:pt modelId="{7738AD00-D968-44FE-90A6-3F85A93E3456}" type="sibTrans" cxnId="{F47FE921-8D8E-40D1-96FC-6770675F12E4}">
      <dgm:prSet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zh-CN" altLang="en-US"/>
        </a:p>
      </dgm:t>
    </dgm:pt>
    <dgm:pt modelId="{F39E1E80-0734-40DA-8F06-BB7C978DF56F}">
      <dgm:prSet phldrT="[文本]" phldr="1"/>
      <dgm:spPr/>
      <dgm:t>
        <a:bodyPr/>
        <a:lstStyle/>
        <a:p>
          <a:endParaRPr lang="zh-CN" altLang="en-US"/>
        </a:p>
      </dgm:t>
    </dgm:pt>
    <dgm:pt modelId="{5B3974E5-22C4-4FB4-B440-B1DB9052579F}" type="parTrans" cxnId="{97DB1F8B-237E-4D30-93F0-9304CF430D47}">
      <dgm:prSet/>
      <dgm:spPr/>
      <dgm:t>
        <a:bodyPr/>
        <a:lstStyle/>
        <a:p>
          <a:endParaRPr lang="zh-CN" altLang="en-US"/>
        </a:p>
      </dgm:t>
    </dgm:pt>
    <dgm:pt modelId="{877B107E-8242-4872-BC40-93E732A9CD3C}" type="sibTrans" cxnId="{97DB1F8B-237E-4D30-93F0-9304CF430D47}">
      <dgm:prSet/>
      <dgm:spPr/>
      <dgm:t>
        <a:bodyPr/>
        <a:lstStyle/>
        <a:p>
          <a:endParaRPr lang="zh-CN" altLang="en-US"/>
        </a:p>
      </dgm:t>
    </dgm:pt>
    <dgm:pt modelId="{4D298783-5039-407E-8C71-606187D63614}">
      <dgm:prSet phldrT="[文本]" phldr="1"/>
      <dgm:spPr/>
      <dgm:t>
        <a:bodyPr/>
        <a:lstStyle/>
        <a:p>
          <a:endParaRPr lang="zh-CN" altLang="en-US"/>
        </a:p>
      </dgm:t>
    </dgm:pt>
    <dgm:pt modelId="{A8FCED07-E374-450E-A3B2-AC1B9266DBB1}" type="parTrans" cxnId="{78E4EE6B-E6AB-4995-A9E5-76B6654075C8}">
      <dgm:prSet/>
      <dgm:spPr/>
      <dgm:t>
        <a:bodyPr/>
        <a:lstStyle/>
        <a:p>
          <a:endParaRPr lang="zh-CN" altLang="en-US"/>
        </a:p>
      </dgm:t>
    </dgm:pt>
    <dgm:pt modelId="{C0A147EF-7529-4C0D-9DB1-2B34A8FECDC7}" type="sibTrans" cxnId="{78E4EE6B-E6AB-4995-A9E5-76B6654075C8}">
      <dgm:prSet/>
      <dgm:spPr/>
      <dgm:t>
        <a:bodyPr/>
        <a:lstStyle/>
        <a:p>
          <a:endParaRPr lang="zh-CN" altLang="en-US"/>
        </a:p>
      </dgm:t>
    </dgm:pt>
    <dgm:pt modelId="{F661B1CB-E1BB-41D9-BF5F-E46E670446CF}" type="pres">
      <dgm:prSet presAssocID="{3D5D6C7A-623B-493D-989B-9FDF34B64CB0}" presName="Name0" presStyleCnt="0">
        <dgm:presLayoutVars>
          <dgm:dir/>
        </dgm:presLayoutVars>
      </dgm:prSet>
      <dgm:spPr/>
      <dgm:t>
        <a:bodyPr/>
        <a:lstStyle/>
        <a:p>
          <a:endParaRPr lang="zh-CN" altLang="en-US"/>
        </a:p>
      </dgm:t>
    </dgm:pt>
    <dgm:pt modelId="{F5D7F4CE-3074-4ED5-A97A-450959E38127}" type="pres">
      <dgm:prSet presAssocID="{7738AD00-D968-44FE-90A6-3F85A93E3456}" presName="picture_1" presStyleLbl="bgImgPlace1" presStyleIdx="0" presStyleCnt="1"/>
      <dgm:spPr/>
      <dgm:t>
        <a:bodyPr/>
        <a:lstStyle/>
        <a:p>
          <a:endParaRPr lang="zh-CN" altLang="en-US"/>
        </a:p>
      </dgm:t>
    </dgm:pt>
    <dgm:pt modelId="{C5F324CE-99EC-4835-95F3-A96563F00F3C}" type="pres">
      <dgm:prSet presAssocID="{8BED142A-9064-4AC7-A530-F1647A9073B4}" presName="text_1" presStyleLbl="node1" presStyleIdx="0" presStyleCnt="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B366469-FED1-4E52-AB75-2C28B4CD6C58}" type="pres">
      <dgm:prSet presAssocID="{3D5D6C7A-623B-493D-989B-9FDF34B64CB0}" presName="linV" presStyleCnt="0"/>
      <dgm:spPr/>
    </dgm:pt>
    <dgm:pt modelId="{A9C4A839-B31E-4C7A-9EDA-61463B2C85B5}" type="pres">
      <dgm:prSet presAssocID="{F39E1E80-0734-40DA-8F06-BB7C978DF56F}" presName="pair" presStyleCnt="0"/>
      <dgm:spPr/>
    </dgm:pt>
    <dgm:pt modelId="{DC3E4E59-54F8-45A5-A8DC-4D8419929E9E}" type="pres">
      <dgm:prSet presAssocID="{F39E1E80-0734-40DA-8F06-BB7C978DF56F}" presName="spaceH" presStyleLbl="node1" presStyleIdx="0" presStyleCnt="0"/>
      <dgm:spPr/>
    </dgm:pt>
    <dgm:pt modelId="{8AD6F61A-D27B-4F1B-91D1-C2102BC9B28D}" type="pres">
      <dgm:prSet presAssocID="{F39E1E80-0734-40DA-8F06-BB7C978DF56F}" presName="desPictures" presStyleLbl="alignImgPlace1" presStyleIdx="0" presStyleCnt="2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zh-CN" altLang="en-US"/>
        </a:p>
      </dgm:t>
    </dgm:pt>
    <dgm:pt modelId="{C388A553-9EEF-476F-993F-92B176AD5992}" type="pres">
      <dgm:prSet presAssocID="{F39E1E80-0734-40DA-8F06-BB7C978DF56F}" presName="desTextWrapper" presStyleCnt="0"/>
      <dgm:spPr/>
    </dgm:pt>
    <dgm:pt modelId="{C8779746-6140-4B01-B29D-900B6A104893}" type="pres">
      <dgm:prSet presAssocID="{F39E1E80-0734-40DA-8F06-BB7C978DF56F}" presName="des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8E5EB83-AA35-48AB-B3A8-540590534FB4}" type="pres">
      <dgm:prSet presAssocID="{877B107E-8242-4872-BC40-93E732A9CD3C}" presName="spaceV" presStyleCnt="0"/>
      <dgm:spPr/>
    </dgm:pt>
    <dgm:pt modelId="{BAFC6F14-2ED6-4897-ACF1-90B183D1C127}" type="pres">
      <dgm:prSet presAssocID="{4D298783-5039-407E-8C71-606187D63614}" presName="pair" presStyleCnt="0"/>
      <dgm:spPr/>
    </dgm:pt>
    <dgm:pt modelId="{F15249B1-DF9E-4263-95D5-7830D00AE858}" type="pres">
      <dgm:prSet presAssocID="{4D298783-5039-407E-8C71-606187D63614}" presName="spaceH" presStyleLbl="node1" presStyleIdx="0" presStyleCnt="0"/>
      <dgm:spPr/>
    </dgm:pt>
    <dgm:pt modelId="{163CCD74-A4C5-4381-9A42-2FA799277D31}" type="pres">
      <dgm:prSet presAssocID="{4D298783-5039-407E-8C71-606187D63614}" presName="desPictures" presStyleLbl="alignImgPlace1" presStyleIdx="1" presStyleCnt="2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endParaRPr lang="zh-CN" altLang="en-US"/>
        </a:p>
      </dgm:t>
    </dgm:pt>
    <dgm:pt modelId="{F34278D2-90D2-43E0-A1B4-C761181D9E72}" type="pres">
      <dgm:prSet presAssocID="{4D298783-5039-407E-8C71-606187D63614}" presName="desTextWrapper" presStyleCnt="0"/>
      <dgm:spPr/>
    </dgm:pt>
    <dgm:pt modelId="{3B9D7BCB-1020-449E-BC1C-080E4133269E}" type="pres">
      <dgm:prSet presAssocID="{4D298783-5039-407E-8C71-606187D63614}" presName="des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25A49CC-A912-40AD-A7EC-676C6C97CCBF}" type="pres">
      <dgm:prSet presAssocID="{3D5D6C7A-623B-493D-989B-9FDF34B64CB0}" presName="maxNode" presStyleCnt="0"/>
      <dgm:spPr/>
    </dgm:pt>
    <dgm:pt modelId="{449F67B3-62A4-41BE-806B-EE573E6A9D4B}" type="pres">
      <dgm:prSet presAssocID="{3D5D6C7A-623B-493D-989B-9FDF34B64CB0}" presName="Name33" presStyleCnt="0"/>
      <dgm:spPr/>
    </dgm:pt>
  </dgm:ptLst>
  <dgm:cxnLst>
    <dgm:cxn modelId="{97DB1F8B-237E-4D30-93F0-9304CF430D47}" srcId="{3D5D6C7A-623B-493D-989B-9FDF34B64CB0}" destId="{F39E1E80-0734-40DA-8F06-BB7C978DF56F}" srcOrd="1" destOrd="0" parTransId="{5B3974E5-22C4-4FB4-B440-B1DB9052579F}" sibTransId="{877B107E-8242-4872-BC40-93E732A9CD3C}"/>
    <dgm:cxn modelId="{78E4EE6B-E6AB-4995-A9E5-76B6654075C8}" srcId="{3D5D6C7A-623B-493D-989B-9FDF34B64CB0}" destId="{4D298783-5039-407E-8C71-606187D63614}" srcOrd="2" destOrd="0" parTransId="{A8FCED07-E374-450E-A3B2-AC1B9266DBB1}" sibTransId="{C0A147EF-7529-4C0D-9DB1-2B34A8FECDC7}"/>
    <dgm:cxn modelId="{F47FE921-8D8E-40D1-96FC-6770675F12E4}" srcId="{3D5D6C7A-623B-493D-989B-9FDF34B64CB0}" destId="{8BED142A-9064-4AC7-A530-F1647A9073B4}" srcOrd="0" destOrd="0" parTransId="{A3C0BA03-FAE5-4702-8DB2-D292EC46A903}" sibTransId="{7738AD00-D968-44FE-90A6-3F85A93E3456}"/>
    <dgm:cxn modelId="{BC660A3B-BDD4-4CDC-B509-A46FEDBF7587}" type="presOf" srcId="{4D298783-5039-407E-8C71-606187D63614}" destId="{3B9D7BCB-1020-449E-BC1C-080E4133269E}" srcOrd="0" destOrd="0" presId="urn:microsoft.com/office/officeart/2008/layout/AccentedPicture"/>
    <dgm:cxn modelId="{B82EB150-8AB2-4CB3-989E-ECCD62F5D215}" type="presOf" srcId="{7738AD00-D968-44FE-90A6-3F85A93E3456}" destId="{F5D7F4CE-3074-4ED5-A97A-450959E38127}" srcOrd="0" destOrd="0" presId="urn:microsoft.com/office/officeart/2008/layout/AccentedPicture"/>
    <dgm:cxn modelId="{6561B582-92A6-423E-B562-945E0B5A81D0}" type="presOf" srcId="{8BED142A-9064-4AC7-A530-F1647A9073B4}" destId="{C5F324CE-99EC-4835-95F3-A96563F00F3C}" srcOrd="0" destOrd="0" presId="urn:microsoft.com/office/officeart/2008/layout/AccentedPicture"/>
    <dgm:cxn modelId="{90C67A51-6CE7-494D-842D-D1DD1DBB5EA3}" type="presOf" srcId="{F39E1E80-0734-40DA-8F06-BB7C978DF56F}" destId="{C8779746-6140-4B01-B29D-900B6A104893}" srcOrd="0" destOrd="0" presId="urn:microsoft.com/office/officeart/2008/layout/AccentedPicture"/>
    <dgm:cxn modelId="{5E20E706-3484-4CF7-A402-B588DD625F0B}" type="presOf" srcId="{3D5D6C7A-623B-493D-989B-9FDF34B64CB0}" destId="{F661B1CB-E1BB-41D9-BF5F-E46E670446CF}" srcOrd="0" destOrd="0" presId="urn:microsoft.com/office/officeart/2008/layout/AccentedPicture"/>
    <dgm:cxn modelId="{C0816880-C9B6-4CEE-8F97-606C2AE700EE}" type="presParOf" srcId="{F661B1CB-E1BB-41D9-BF5F-E46E670446CF}" destId="{F5D7F4CE-3074-4ED5-A97A-450959E38127}" srcOrd="0" destOrd="0" presId="urn:microsoft.com/office/officeart/2008/layout/AccentedPicture"/>
    <dgm:cxn modelId="{6AE0B36A-44AF-450B-8FEE-44963C74F8D6}" type="presParOf" srcId="{F661B1CB-E1BB-41D9-BF5F-E46E670446CF}" destId="{C5F324CE-99EC-4835-95F3-A96563F00F3C}" srcOrd="1" destOrd="0" presId="urn:microsoft.com/office/officeart/2008/layout/AccentedPicture"/>
    <dgm:cxn modelId="{C107ACDF-DD1B-4DD9-B723-19739131A0D4}" type="presParOf" srcId="{F661B1CB-E1BB-41D9-BF5F-E46E670446CF}" destId="{CB366469-FED1-4E52-AB75-2C28B4CD6C58}" srcOrd="2" destOrd="0" presId="urn:microsoft.com/office/officeart/2008/layout/AccentedPicture"/>
    <dgm:cxn modelId="{39AE4FF7-7DA9-444D-BC5E-4FA10883BCAB}" type="presParOf" srcId="{CB366469-FED1-4E52-AB75-2C28B4CD6C58}" destId="{A9C4A839-B31E-4C7A-9EDA-61463B2C85B5}" srcOrd="0" destOrd="0" presId="urn:microsoft.com/office/officeart/2008/layout/AccentedPicture"/>
    <dgm:cxn modelId="{FDFCC02F-6ED5-4404-8977-985121ACCAE9}" type="presParOf" srcId="{A9C4A839-B31E-4C7A-9EDA-61463B2C85B5}" destId="{DC3E4E59-54F8-45A5-A8DC-4D8419929E9E}" srcOrd="0" destOrd="0" presId="urn:microsoft.com/office/officeart/2008/layout/AccentedPicture"/>
    <dgm:cxn modelId="{A6B5B274-04E7-4D85-A99C-CED65986AEFD}" type="presParOf" srcId="{A9C4A839-B31E-4C7A-9EDA-61463B2C85B5}" destId="{8AD6F61A-D27B-4F1B-91D1-C2102BC9B28D}" srcOrd="1" destOrd="0" presId="urn:microsoft.com/office/officeart/2008/layout/AccentedPicture"/>
    <dgm:cxn modelId="{D4A5F197-7237-4516-9DC3-77EFD70A8AF0}" type="presParOf" srcId="{A9C4A839-B31E-4C7A-9EDA-61463B2C85B5}" destId="{C388A553-9EEF-476F-993F-92B176AD5992}" srcOrd="2" destOrd="0" presId="urn:microsoft.com/office/officeart/2008/layout/AccentedPicture"/>
    <dgm:cxn modelId="{5F7F761A-7842-4132-99DE-3292F3D56AA5}" type="presParOf" srcId="{C388A553-9EEF-476F-993F-92B176AD5992}" destId="{C8779746-6140-4B01-B29D-900B6A104893}" srcOrd="0" destOrd="0" presId="urn:microsoft.com/office/officeart/2008/layout/AccentedPicture"/>
    <dgm:cxn modelId="{21DFF65C-3441-492C-B5E2-5A0D712A7B8A}" type="presParOf" srcId="{CB366469-FED1-4E52-AB75-2C28B4CD6C58}" destId="{08E5EB83-AA35-48AB-B3A8-540590534FB4}" srcOrd="1" destOrd="0" presId="urn:microsoft.com/office/officeart/2008/layout/AccentedPicture"/>
    <dgm:cxn modelId="{1135EDE0-9A23-4D22-95B2-4881CE59E518}" type="presParOf" srcId="{CB366469-FED1-4E52-AB75-2C28B4CD6C58}" destId="{BAFC6F14-2ED6-4897-ACF1-90B183D1C127}" srcOrd="2" destOrd="0" presId="urn:microsoft.com/office/officeart/2008/layout/AccentedPicture"/>
    <dgm:cxn modelId="{A529A945-FE1E-4D25-BF4E-3D469701871E}" type="presParOf" srcId="{BAFC6F14-2ED6-4897-ACF1-90B183D1C127}" destId="{F15249B1-DF9E-4263-95D5-7830D00AE858}" srcOrd="0" destOrd="0" presId="urn:microsoft.com/office/officeart/2008/layout/AccentedPicture"/>
    <dgm:cxn modelId="{BE5058CC-4C55-4729-B9F7-54E81B4A0173}" type="presParOf" srcId="{BAFC6F14-2ED6-4897-ACF1-90B183D1C127}" destId="{163CCD74-A4C5-4381-9A42-2FA799277D31}" srcOrd="1" destOrd="0" presId="urn:microsoft.com/office/officeart/2008/layout/AccentedPicture"/>
    <dgm:cxn modelId="{F5AF857B-9766-42D0-B278-56623FEA3826}" type="presParOf" srcId="{BAFC6F14-2ED6-4897-ACF1-90B183D1C127}" destId="{F34278D2-90D2-43E0-A1B4-C761181D9E72}" srcOrd="2" destOrd="0" presId="urn:microsoft.com/office/officeart/2008/layout/AccentedPicture"/>
    <dgm:cxn modelId="{C5551327-A4F3-47D2-A323-B5DE158DAF2F}" type="presParOf" srcId="{F34278D2-90D2-43E0-A1B4-C761181D9E72}" destId="{3B9D7BCB-1020-449E-BC1C-080E4133269E}" srcOrd="0" destOrd="0" presId="urn:microsoft.com/office/officeart/2008/layout/AccentedPicture"/>
    <dgm:cxn modelId="{9F02103E-B50C-4C4C-9032-B53DB48DC94F}" type="presParOf" srcId="{F661B1CB-E1BB-41D9-BF5F-E46E670446CF}" destId="{B25A49CC-A912-40AD-A7EC-676C6C97CCBF}" srcOrd="3" destOrd="0" presId="urn:microsoft.com/office/officeart/2008/layout/AccentedPicture"/>
    <dgm:cxn modelId="{F05BF1AE-8B03-43B2-B835-D77CFD1994F9}" type="presParOf" srcId="{B25A49CC-A912-40AD-A7EC-676C6C97CCBF}" destId="{449F67B3-62A4-41BE-806B-EE573E6A9D4B}" srcOrd="0" destOrd="0" presId="urn:microsoft.com/office/officeart/2008/layout/AccentedPictur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BE63E7E7-ABD9-4A47-A1E1-AAE594C7D0A7}" type="doc">
      <dgm:prSet loTypeId="urn:microsoft.com/office/officeart/2008/layout/AccentedPicture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BC5D1B7-C482-4E95-8214-1598E27F78D1}">
      <dgm:prSet/>
      <dgm:spPr/>
      <dgm:t>
        <a:bodyPr/>
        <a:lstStyle/>
        <a:p>
          <a:endParaRPr lang="zh-CN" altLang="en-US"/>
        </a:p>
      </dgm:t>
    </dgm:pt>
    <dgm:pt modelId="{EC0C1F1E-795E-4352-83CB-EEB359D89724}" type="parTrans" cxnId="{371FBA55-6160-4F86-9B2C-E1F556FE2800}">
      <dgm:prSet/>
      <dgm:spPr/>
      <dgm:t>
        <a:bodyPr/>
        <a:lstStyle/>
        <a:p>
          <a:endParaRPr lang="zh-CN" altLang="en-US"/>
        </a:p>
      </dgm:t>
    </dgm:pt>
    <dgm:pt modelId="{55A8E9BE-BCAA-432C-B8FC-247379DE1D2D}" type="sibTrans" cxnId="{371FBA55-6160-4F86-9B2C-E1F556FE2800}">
      <dgm:prSet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zh-CN" altLang="en-US"/>
        </a:p>
      </dgm:t>
    </dgm:pt>
    <dgm:pt modelId="{5CF79922-9E4D-4806-90BB-6ACF71F668FC}">
      <dgm:prSet/>
      <dgm:spPr/>
      <dgm:t>
        <a:bodyPr/>
        <a:lstStyle/>
        <a:p>
          <a:endParaRPr lang="zh-CN" altLang="en-US"/>
        </a:p>
      </dgm:t>
    </dgm:pt>
    <dgm:pt modelId="{89A3C89D-3111-4534-A861-3681E88D1404}" type="parTrans" cxnId="{188AE618-A04C-44DE-8BC0-110DF8727E10}">
      <dgm:prSet/>
      <dgm:spPr/>
      <dgm:t>
        <a:bodyPr/>
        <a:lstStyle/>
        <a:p>
          <a:endParaRPr lang="zh-CN" altLang="en-US"/>
        </a:p>
      </dgm:t>
    </dgm:pt>
    <dgm:pt modelId="{A8D507AB-9658-49EC-BCD2-39579C0CB704}" type="sibTrans" cxnId="{188AE618-A04C-44DE-8BC0-110DF8727E10}">
      <dgm:prSet/>
      <dgm:spPr/>
      <dgm:t>
        <a:bodyPr/>
        <a:lstStyle/>
        <a:p>
          <a:endParaRPr lang="zh-CN" altLang="en-US"/>
        </a:p>
      </dgm:t>
    </dgm:pt>
    <dgm:pt modelId="{5853885E-E1FA-48E8-AC94-B17773694B20}">
      <dgm:prSet/>
      <dgm:spPr/>
      <dgm:t>
        <a:bodyPr/>
        <a:lstStyle/>
        <a:p>
          <a:endParaRPr lang="zh-CN" altLang="en-US"/>
        </a:p>
      </dgm:t>
    </dgm:pt>
    <dgm:pt modelId="{C82ACA87-985E-4743-A266-F72DB75E7483}" type="parTrans" cxnId="{88CBFD30-8FDD-4AE0-9433-6A103C47F8DF}">
      <dgm:prSet/>
      <dgm:spPr/>
      <dgm:t>
        <a:bodyPr/>
        <a:lstStyle/>
        <a:p>
          <a:endParaRPr lang="zh-CN" altLang="en-US"/>
        </a:p>
      </dgm:t>
    </dgm:pt>
    <dgm:pt modelId="{D01712B5-3EE3-46A1-BCFD-E2FD738ED609}" type="sibTrans" cxnId="{88CBFD30-8FDD-4AE0-9433-6A103C47F8DF}">
      <dgm:prSet/>
      <dgm:spPr/>
      <dgm:t>
        <a:bodyPr/>
        <a:lstStyle/>
        <a:p>
          <a:endParaRPr lang="zh-CN" altLang="en-US"/>
        </a:p>
      </dgm:t>
    </dgm:pt>
    <dgm:pt modelId="{235C9563-8E47-4014-ABAC-0712A7BDC284}">
      <dgm:prSet/>
      <dgm:spPr/>
      <dgm:t>
        <a:bodyPr/>
        <a:lstStyle/>
        <a:p>
          <a:endParaRPr lang="zh-CN" altLang="en-US"/>
        </a:p>
      </dgm:t>
    </dgm:pt>
    <dgm:pt modelId="{5E678217-905B-4F31-AE64-220F9D4F46BF}" type="parTrans" cxnId="{6F025609-55DF-4D9B-8325-728BD281EBD1}">
      <dgm:prSet/>
      <dgm:spPr/>
      <dgm:t>
        <a:bodyPr/>
        <a:lstStyle/>
        <a:p>
          <a:endParaRPr lang="zh-CN" altLang="en-US"/>
        </a:p>
      </dgm:t>
    </dgm:pt>
    <dgm:pt modelId="{0FC33C07-51D7-4CBB-BE00-2FDE39630F1A}" type="sibTrans" cxnId="{6F025609-55DF-4D9B-8325-728BD281EBD1}">
      <dgm:prSet/>
      <dgm:spPr/>
      <dgm:t>
        <a:bodyPr/>
        <a:lstStyle/>
        <a:p>
          <a:endParaRPr lang="zh-CN" altLang="en-US"/>
        </a:p>
      </dgm:t>
    </dgm:pt>
    <dgm:pt modelId="{C01B9BF9-14AE-4536-ADB8-9E47C66968A7}">
      <dgm:prSet/>
      <dgm:spPr/>
      <dgm:t>
        <a:bodyPr/>
        <a:lstStyle/>
        <a:p>
          <a:endParaRPr lang="zh-CN" altLang="en-US"/>
        </a:p>
      </dgm:t>
    </dgm:pt>
    <dgm:pt modelId="{44B87AAC-3D3D-425F-94C8-B85D41F31912}" type="parTrans" cxnId="{AA529BD5-6592-45F7-8AA4-FE45B45EED53}">
      <dgm:prSet/>
      <dgm:spPr/>
      <dgm:t>
        <a:bodyPr/>
        <a:lstStyle/>
        <a:p>
          <a:endParaRPr lang="zh-CN" altLang="en-US"/>
        </a:p>
      </dgm:t>
    </dgm:pt>
    <dgm:pt modelId="{49DAA7BF-434A-44D7-9ED8-0DB83D5A7259}" type="sibTrans" cxnId="{AA529BD5-6592-45F7-8AA4-FE45B45EED53}">
      <dgm:prSet/>
      <dgm:spPr/>
      <dgm:t>
        <a:bodyPr/>
        <a:lstStyle/>
        <a:p>
          <a:endParaRPr lang="zh-CN" altLang="en-US"/>
        </a:p>
      </dgm:t>
    </dgm:pt>
    <dgm:pt modelId="{647C351C-9315-444A-B67D-73561582BF6E}" type="pres">
      <dgm:prSet presAssocID="{BE63E7E7-ABD9-4A47-A1E1-AAE594C7D0A7}" presName="Name0" presStyleCnt="0">
        <dgm:presLayoutVars>
          <dgm:dir/>
        </dgm:presLayoutVars>
      </dgm:prSet>
      <dgm:spPr/>
      <dgm:t>
        <a:bodyPr/>
        <a:lstStyle/>
        <a:p>
          <a:endParaRPr lang="zh-CN" altLang="en-US"/>
        </a:p>
      </dgm:t>
    </dgm:pt>
    <dgm:pt modelId="{F6085C04-CD7A-4896-B2B0-254D59025DFD}" type="pres">
      <dgm:prSet presAssocID="{55A8E9BE-BCAA-432C-B8FC-247379DE1D2D}" presName="picture_1" presStyleLbl="bgImgPlace1" presStyleIdx="0" presStyleCnt="1"/>
      <dgm:spPr/>
      <dgm:t>
        <a:bodyPr/>
        <a:lstStyle/>
        <a:p>
          <a:endParaRPr lang="zh-CN" altLang="en-US"/>
        </a:p>
      </dgm:t>
    </dgm:pt>
    <dgm:pt modelId="{344CF045-D5CE-4174-B6E5-BA4399E1A9CD}" type="pres">
      <dgm:prSet presAssocID="{BBC5D1B7-C482-4E95-8214-1598E27F78D1}" presName="text_1" presStyleLbl="node1" presStyleIdx="0" presStyleCnt="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36946E5-9FDC-4212-B1A8-8C4C3561B2A3}" type="pres">
      <dgm:prSet presAssocID="{BE63E7E7-ABD9-4A47-A1E1-AAE594C7D0A7}" presName="linV" presStyleCnt="0"/>
      <dgm:spPr/>
    </dgm:pt>
    <dgm:pt modelId="{8B757439-7A36-4C80-97CB-C45DAAD82A55}" type="pres">
      <dgm:prSet presAssocID="{5CF79922-9E4D-4806-90BB-6ACF71F668FC}" presName="pair" presStyleCnt="0"/>
      <dgm:spPr/>
    </dgm:pt>
    <dgm:pt modelId="{63BB831E-F8E1-4B2D-810F-8081BA65DBA5}" type="pres">
      <dgm:prSet presAssocID="{5CF79922-9E4D-4806-90BB-6ACF71F668FC}" presName="spaceH" presStyleLbl="node1" presStyleIdx="0" presStyleCnt="0"/>
      <dgm:spPr/>
    </dgm:pt>
    <dgm:pt modelId="{180DA319-ED77-45F2-80BF-6624AE283622}" type="pres">
      <dgm:prSet presAssocID="{5CF79922-9E4D-4806-90BB-6ACF71F668FC}" presName="desPictures" presStyleLbl="alignImgPlace1" presStyleIdx="0" presStyleCnt="4" custFlipHor="1" custScaleX="4918" custScaleY="8795"/>
      <dgm:spPr/>
    </dgm:pt>
    <dgm:pt modelId="{D70FCCCD-A521-4B37-AE4F-FF3168A4D9DC}" type="pres">
      <dgm:prSet presAssocID="{5CF79922-9E4D-4806-90BB-6ACF71F668FC}" presName="desTextWrapper" presStyleCnt="0"/>
      <dgm:spPr/>
    </dgm:pt>
    <dgm:pt modelId="{EFC50371-9202-4479-8533-C21D5E7B2D18}" type="pres">
      <dgm:prSet presAssocID="{5CF79922-9E4D-4806-90BB-6ACF71F668FC}" presName="desText" presStyleLbl="revTx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65D9D28-3011-4871-BD84-B428E11E5E43}" type="pres">
      <dgm:prSet presAssocID="{A8D507AB-9658-49EC-BCD2-39579C0CB704}" presName="spaceV" presStyleCnt="0"/>
      <dgm:spPr/>
    </dgm:pt>
    <dgm:pt modelId="{FE3D46E7-9A18-4E28-9F61-4BA1F77CDA19}" type="pres">
      <dgm:prSet presAssocID="{5853885E-E1FA-48E8-AC94-B17773694B20}" presName="pair" presStyleCnt="0"/>
      <dgm:spPr/>
    </dgm:pt>
    <dgm:pt modelId="{4FF1F8D4-FD56-4C08-960C-9F05F977A972}" type="pres">
      <dgm:prSet presAssocID="{5853885E-E1FA-48E8-AC94-B17773694B20}" presName="spaceH" presStyleLbl="node1" presStyleIdx="0" presStyleCnt="0"/>
      <dgm:spPr/>
    </dgm:pt>
    <dgm:pt modelId="{E6A64E6E-C6F8-429C-AB36-2E107DD63C79}" type="pres">
      <dgm:prSet presAssocID="{5853885E-E1FA-48E8-AC94-B17773694B20}" presName="desPictures" presStyleLbl="alignImgPlace1" presStyleIdx="1" presStyleCnt="4" custScaleX="8182" custScaleY="4157"/>
      <dgm:spPr/>
    </dgm:pt>
    <dgm:pt modelId="{23E74C20-7DEF-4636-B2F2-DC5F49CA7272}" type="pres">
      <dgm:prSet presAssocID="{5853885E-E1FA-48E8-AC94-B17773694B20}" presName="desTextWrapper" presStyleCnt="0"/>
      <dgm:spPr/>
    </dgm:pt>
    <dgm:pt modelId="{067B0DAA-7907-48CE-BF4E-57CF579C59AD}" type="pres">
      <dgm:prSet presAssocID="{5853885E-E1FA-48E8-AC94-B17773694B20}" presName="desText" presStyleLbl="revTx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B622CC5-23ED-485A-AA1C-B0AEACA80039}" type="pres">
      <dgm:prSet presAssocID="{D01712B5-3EE3-46A1-BCFD-E2FD738ED609}" presName="spaceV" presStyleCnt="0"/>
      <dgm:spPr/>
    </dgm:pt>
    <dgm:pt modelId="{08E36AAC-9941-4DDE-B5E4-DAD27A776621}" type="pres">
      <dgm:prSet presAssocID="{235C9563-8E47-4014-ABAC-0712A7BDC284}" presName="pair" presStyleCnt="0"/>
      <dgm:spPr/>
    </dgm:pt>
    <dgm:pt modelId="{20974591-2DA2-4641-88E7-AA24091A994C}" type="pres">
      <dgm:prSet presAssocID="{235C9563-8E47-4014-ABAC-0712A7BDC284}" presName="spaceH" presStyleLbl="node1" presStyleIdx="0" presStyleCnt="0"/>
      <dgm:spPr/>
    </dgm:pt>
    <dgm:pt modelId="{B68ED3E5-1152-4426-B10F-08FB6CB712A4}" type="pres">
      <dgm:prSet presAssocID="{235C9563-8E47-4014-ABAC-0712A7BDC284}" presName="desPictures" presStyleLbl="alignImgPlace1" presStyleIdx="2" presStyleCnt="4" custFlipVert="1" custScaleX="18018" custScaleY="4157"/>
      <dgm:spPr/>
      <dgm:t>
        <a:bodyPr/>
        <a:lstStyle/>
        <a:p>
          <a:endParaRPr lang="zh-CN" altLang="en-US"/>
        </a:p>
      </dgm:t>
    </dgm:pt>
    <dgm:pt modelId="{32E3423F-4BC1-4CCD-B07A-15D5A65561F9}" type="pres">
      <dgm:prSet presAssocID="{235C9563-8E47-4014-ABAC-0712A7BDC284}" presName="desTextWrapper" presStyleCnt="0"/>
      <dgm:spPr/>
    </dgm:pt>
    <dgm:pt modelId="{0EE44E76-7B02-4104-827E-3448D922F9A0}" type="pres">
      <dgm:prSet presAssocID="{235C9563-8E47-4014-ABAC-0712A7BDC284}" presName="desText" presStyleLbl="revTx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DF76787-1DE5-4762-B8A9-2EC717EE47BB}" type="pres">
      <dgm:prSet presAssocID="{0FC33C07-51D7-4CBB-BE00-2FDE39630F1A}" presName="spaceV" presStyleCnt="0"/>
      <dgm:spPr/>
    </dgm:pt>
    <dgm:pt modelId="{7541AABA-1E27-49D6-BBA4-009F701FB34E}" type="pres">
      <dgm:prSet presAssocID="{C01B9BF9-14AE-4536-ADB8-9E47C66968A7}" presName="pair" presStyleCnt="0"/>
      <dgm:spPr/>
    </dgm:pt>
    <dgm:pt modelId="{46BE4B25-64A8-40F3-AD3B-D7F240A128A7}" type="pres">
      <dgm:prSet presAssocID="{C01B9BF9-14AE-4536-ADB8-9E47C66968A7}" presName="spaceH" presStyleLbl="node1" presStyleIdx="0" presStyleCnt="0"/>
      <dgm:spPr/>
    </dgm:pt>
    <dgm:pt modelId="{FA833564-04E4-456A-A639-92174876F160}" type="pres">
      <dgm:prSet presAssocID="{C01B9BF9-14AE-4536-ADB8-9E47C66968A7}" presName="desPictures" presStyleLbl="alignImgPlace1" presStyleIdx="3" presStyleCnt="4" custScaleX="4918" custScaleY="22492"/>
      <dgm:spPr/>
      <dgm:t>
        <a:bodyPr/>
        <a:lstStyle/>
        <a:p>
          <a:endParaRPr lang="zh-CN" altLang="en-US"/>
        </a:p>
      </dgm:t>
    </dgm:pt>
    <dgm:pt modelId="{B6728FC9-54DF-4DF0-BF43-EED77A7CE305}" type="pres">
      <dgm:prSet presAssocID="{C01B9BF9-14AE-4536-ADB8-9E47C66968A7}" presName="desTextWrapper" presStyleCnt="0"/>
      <dgm:spPr/>
    </dgm:pt>
    <dgm:pt modelId="{9D635618-56C8-4837-B033-ED08B6FB1107}" type="pres">
      <dgm:prSet presAssocID="{C01B9BF9-14AE-4536-ADB8-9E47C66968A7}" presName="desText" presStyleLbl="revTx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0B8E671-364C-4D12-9182-01368A6DF3EC}" type="pres">
      <dgm:prSet presAssocID="{BE63E7E7-ABD9-4A47-A1E1-AAE594C7D0A7}" presName="maxNode" presStyleCnt="0"/>
      <dgm:spPr/>
    </dgm:pt>
    <dgm:pt modelId="{504576E4-32F0-4D35-BEEB-04483A91C5AF}" type="pres">
      <dgm:prSet presAssocID="{BE63E7E7-ABD9-4A47-A1E1-AAE594C7D0A7}" presName="Name33" presStyleCnt="0"/>
      <dgm:spPr/>
    </dgm:pt>
  </dgm:ptLst>
  <dgm:cxnLst>
    <dgm:cxn modelId="{188AE618-A04C-44DE-8BC0-110DF8727E10}" srcId="{BE63E7E7-ABD9-4A47-A1E1-AAE594C7D0A7}" destId="{5CF79922-9E4D-4806-90BB-6ACF71F668FC}" srcOrd="1" destOrd="0" parTransId="{89A3C89D-3111-4534-A861-3681E88D1404}" sibTransId="{A8D507AB-9658-49EC-BCD2-39579C0CB704}"/>
    <dgm:cxn modelId="{977B7749-C7D5-4F0C-A7F3-B8FFBBF3F42E}" type="presOf" srcId="{5853885E-E1FA-48E8-AC94-B17773694B20}" destId="{067B0DAA-7907-48CE-BF4E-57CF579C59AD}" srcOrd="0" destOrd="0" presId="urn:microsoft.com/office/officeart/2008/layout/AccentedPicture"/>
    <dgm:cxn modelId="{BA6656A2-7061-48EB-AA89-F679E73E6280}" type="presOf" srcId="{55A8E9BE-BCAA-432C-B8FC-247379DE1D2D}" destId="{F6085C04-CD7A-4896-B2B0-254D59025DFD}" srcOrd="0" destOrd="0" presId="urn:microsoft.com/office/officeart/2008/layout/AccentedPicture"/>
    <dgm:cxn modelId="{B64E8DFD-E246-4B6C-99FF-0DE03D0E6E62}" type="presOf" srcId="{5CF79922-9E4D-4806-90BB-6ACF71F668FC}" destId="{EFC50371-9202-4479-8533-C21D5E7B2D18}" srcOrd="0" destOrd="0" presId="urn:microsoft.com/office/officeart/2008/layout/AccentedPicture"/>
    <dgm:cxn modelId="{AA529BD5-6592-45F7-8AA4-FE45B45EED53}" srcId="{BE63E7E7-ABD9-4A47-A1E1-AAE594C7D0A7}" destId="{C01B9BF9-14AE-4536-ADB8-9E47C66968A7}" srcOrd="4" destOrd="0" parTransId="{44B87AAC-3D3D-425F-94C8-B85D41F31912}" sibTransId="{49DAA7BF-434A-44D7-9ED8-0DB83D5A7259}"/>
    <dgm:cxn modelId="{E0A3193D-31B8-45F2-B684-DCA5B4464C62}" type="presOf" srcId="{C01B9BF9-14AE-4536-ADB8-9E47C66968A7}" destId="{9D635618-56C8-4837-B033-ED08B6FB1107}" srcOrd="0" destOrd="0" presId="urn:microsoft.com/office/officeart/2008/layout/AccentedPicture"/>
    <dgm:cxn modelId="{6F025609-55DF-4D9B-8325-728BD281EBD1}" srcId="{BE63E7E7-ABD9-4A47-A1E1-AAE594C7D0A7}" destId="{235C9563-8E47-4014-ABAC-0712A7BDC284}" srcOrd="3" destOrd="0" parTransId="{5E678217-905B-4F31-AE64-220F9D4F46BF}" sibTransId="{0FC33C07-51D7-4CBB-BE00-2FDE39630F1A}"/>
    <dgm:cxn modelId="{4F1F24BA-5FF7-42F6-8AA0-BD1901CE26C9}" type="presOf" srcId="{235C9563-8E47-4014-ABAC-0712A7BDC284}" destId="{0EE44E76-7B02-4104-827E-3448D922F9A0}" srcOrd="0" destOrd="0" presId="urn:microsoft.com/office/officeart/2008/layout/AccentedPicture"/>
    <dgm:cxn modelId="{BCF4FAA4-DADB-4D32-91A4-CFAF0651A38B}" type="presOf" srcId="{BBC5D1B7-C482-4E95-8214-1598E27F78D1}" destId="{344CF045-D5CE-4174-B6E5-BA4399E1A9CD}" srcOrd="0" destOrd="0" presId="urn:microsoft.com/office/officeart/2008/layout/AccentedPicture"/>
    <dgm:cxn modelId="{60879736-A6C7-47D1-86D9-B327CBB95600}" type="presOf" srcId="{BE63E7E7-ABD9-4A47-A1E1-AAE594C7D0A7}" destId="{647C351C-9315-444A-B67D-73561582BF6E}" srcOrd="0" destOrd="0" presId="urn:microsoft.com/office/officeart/2008/layout/AccentedPicture"/>
    <dgm:cxn modelId="{88CBFD30-8FDD-4AE0-9433-6A103C47F8DF}" srcId="{BE63E7E7-ABD9-4A47-A1E1-AAE594C7D0A7}" destId="{5853885E-E1FA-48E8-AC94-B17773694B20}" srcOrd="2" destOrd="0" parTransId="{C82ACA87-985E-4743-A266-F72DB75E7483}" sibTransId="{D01712B5-3EE3-46A1-BCFD-E2FD738ED609}"/>
    <dgm:cxn modelId="{371FBA55-6160-4F86-9B2C-E1F556FE2800}" srcId="{BE63E7E7-ABD9-4A47-A1E1-AAE594C7D0A7}" destId="{BBC5D1B7-C482-4E95-8214-1598E27F78D1}" srcOrd="0" destOrd="0" parTransId="{EC0C1F1E-795E-4352-83CB-EEB359D89724}" sibTransId="{55A8E9BE-BCAA-432C-B8FC-247379DE1D2D}"/>
    <dgm:cxn modelId="{5E486919-8991-47B0-ADCD-B5A3ADCE8579}" type="presParOf" srcId="{647C351C-9315-444A-B67D-73561582BF6E}" destId="{F6085C04-CD7A-4896-B2B0-254D59025DFD}" srcOrd="0" destOrd="0" presId="urn:microsoft.com/office/officeart/2008/layout/AccentedPicture"/>
    <dgm:cxn modelId="{68D1E402-8857-4F6D-B8F1-86ED410E0CFC}" type="presParOf" srcId="{647C351C-9315-444A-B67D-73561582BF6E}" destId="{344CF045-D5CE-4174-B6E5-BA4399E1A9CD}" srcOrd="1" destOrd="0" presId="urn:microsoft.com/office/officeart/2008/layout/AccentedPicture"/>
    <dgm:cxn modelId="{1B124DD1-2AAF-43F7-BF4C-704589EB66A3}" type="presParOf" srcId="{647C351C-9315-444A-B67D-73561582BF6E}" destId="{736946E5-9FDC-4212-B1A8-8C4C3561B2A3}" srcOrd="2" destOrd="0" presId="urn:microsoft.com/office/officeart/2008/layout/AccentedPicture"/>
    <dgm:cxn modelId="{98B726C4-1684-4956-A216-0104889E0E0E}" type="presParOf" srcId="{736946E5-9FDC-4212-B1A8-8C4C3561B2A3}" destId="{8B757439-7A36-4C80-97CB-C45DAAD82A55}" srcOrd="0" destOrd="0" presId="urn:microsoft.com/office/officeart/2008/layout/AccentedPicture"/>
    <dgm:cxn modelId="{5C75978E-E2D6-44EE-B213-112FB1949E77}" type="presParOf" srcId="{8B757439-7A36-4C80-97CB-C45DAAD82A55}" destId="{63BB831E-F8E1-4B2D-810F-8081BA65DBA5}" srcOrd="0" destOrd="0" presId="urn:microsoft.com/office/officeart/2008/layout/AccentedPicture"/>
    <dgm:cxn modelId="{F1FA63BA-6566-4DFA-B67D-F550EC971B93}" type="presParOf" srcId="{8B757439-7A36-4C80-97CB-C45DAAD82A55}" destId="{180DA319-ED77-45F2-80BF-6624AE283622}" srcOrd="1" destOrd="0" presId="urn:microsoft.com/office/officeart/2008/layout/AccentedPicture"/>
    <dgm:cxn modelId="{4FE9A17B-CFC6-40C3-B250-BB568A9FC61C}" type="presParOf" srcId="{8B757439-7A36-4C80-97CB-C45DAAD82A55}" destId="{D70FCCCD-A521-4B37-AE4F-FF3168A4D9DC}" srcOrd="2" destOrd="0" presId="urn:microsoft.com/office/officeart/2008/layout/AccentedPicture"/>
    <dgm:cxn modelId="{9121B6B8-3068-4D65-AB2F-CD01E2C23650}" type="presParOf" srcId="{D70FCCCD-A521-4B37-AE4F-FF3168A4D9DC}" destId="{EFC50371-9202-4479-8533-C21D5E7B2D18}" srcOrd="0" destOrd="0" presId="urn:microsoft.com/office/officeart/2008/layout/AccentedPicture"/>
    <dgm:cxn modelId="{284FA932-149E-481A-8A33-900BC6350FC6}" type="presParOf" srcId="{736946E5-9FDC-4212-B1A8-8C4C3561B2A3}" destId="{D65D9D28-3011-4871-BD84-B428E11E5E43}" srcOrd="1" destOrd="0" presId="urn:microsoft.com/office/officeart/2008/layout/AccentedPicture"/>
    <dgm:cxn modelId="{F37AD7A0-60BA-4BB5-8932-673B5B6464FE}" type="presParOf" srcId="{736946E5-9FDC-4212-B1A8-8C4C3561B2A3}" destId="{FE3D46E7-9A18-4E28-9F61-4BA1F77CDA19}" srcOrd="2" destOrd="0" presId="urn:microsoft.com/office/officeart/2008/layout/AccentedPicture"/>
    <dgm:cxn modelId="{BF91B9D4-EC08-4088-ACF7-C361723957D9}" type="presParOf" srcId="{FE3D46E7-9A18-4E28-9F61-4BA1F77CDA19}" destId="{4FF1F8D4-FD56-4C08-960C-9F05F977A972}" srcOrd="0" destOrd="0" presId="urn:microsoft.com/office/officeart/2008/layout/AccentedPicture"/>
    <dgm:cxn modelId="{D16CE97E-E1CC-4136-98D5-CEEC56896F1E}" type="presParOf" srcId="{FE3D46E7-9A18-4E28-9F61-4BA1F77CDA19}" destId="{E6A64E6E-C6F8-429C-AB36-2E107DD63C79}" srcOrd="1" destOrd="0" presId="urn:microsoft.com/office/officeart/2008/layout/AccentedPicture"/>
    <dgm:cxn modelId="{770C19B0-1C33-4752-8EBD-4B1225BAEAA5}" type="presParOf" srcId="{FE3D46E7-9A18-4E28-9F61-4BA1F77CDA19}" destId="{23E74C20-7DEF-4636-B2F2-DC5F49CA7272}" srcOrd="2" destOrd="0" presId="urn:microsoft.com/office/officeart/2008/layout/AccentedPicture"/>
    <dgm:cxn modelId="{3D16E5B7-33AB-4C6B-9900-C66DC9D6D841}" type="presParOf" srcId="{23E74C20-7DEF-4636-B2F2-DC5F49CA7272}" destId="{067B0DAA-7907-48CE-BF4E-57CF579C59AD}" srcOrd="0" destOrd="0" presId="urn:microsoft.com/office/officeart/2008/layout/AccentedPicture"/>
    <dgm:cxn modelId="{7D9C010E-122A-4365-BC73-0A11C87AA29E}" type="presParOf" srcId="{736946E5-9FDC-4212-B1A8-8C4C3561B2A3}" destId="{5B622CC5-23ED-485A-AA1C-B0AEACA80039}" srcOrd="3" destOrd="0" presId="urn:microsoft.com/office/officeart/2008/layout/AccentedPicture"/>
    <dgm:cxn modelId="{98BCB444-6025-4572-BDEF-ADD2A78EBC06}" type="presParOf" srcId="{736946E5-9FDC-4212-B1A8-8C4C3561B2A3}" destId="{08E36AAC-9941-4DDE-B5E4-DAD27A776621}" srcOrd="4" destOrd="0" presId="urn:microsoft.com/office/officeart/2008/layout/AccentedPicture"/>
    <dgm:cxn modelId="{F4365634-426B-4185-BB0A-21C39DC98460}" type="presParOf" srcId="{08E36AAC-9941-4DDE-B5E4-DAD27A776621}" destId="{20974591-2DA2-4641-88E7-AA24091A994C}" srcOrd="0" destOrd="0" presId="urn:microsoft.com/office/officeart/2008/layout/AccentedPicture"/>
    <dgm:cxn modelId="{379B8F41-D691-4395-8435-CCFA3E0B180E}" type="presParOf" srcId="{08E36AAC-9941-4DDE-B5E4-DAD27A776621}" destId="{B68ED3E5-1152-4426-B10F-08FB6CB712A4}" srcOrd="1" destOrd="0" presId="urn:microsoft.com/office/officeart/2008/layout/AccentedPicture"/>
    <dgm:cxn modelId="{C05D519C-0065-416C-BD0A-F3AAB27E761D}" type="presParOf" srcId="{08E36AAC-9941-4DDE-B5E4-DAD27A776621}" destId="{32E3423F-4BC1-4CCD-B07A-15D5A65561F9}" srcOrd="2" destOrd="0" presId="urn:microsoft.com/office/officeart/2008/layout/AccentedPicture"/>
    <dgm:cxn modelId="{E63A771D-8B78-41F5-ABE0-76D3C2CAAC9A}" type="presParOf" srcId="{32E3423F-4BC1-4CCD-B07A-15D5A65561F9}" destId="{0EE44E76-7B02-4104-827E-3448D922F9A0}" srcOrd="0" destOrd="0" presId="urn:microsoft.com/office/officeart/2008/layout/AccentedPicture"/>
    <dgm:cxn modelId="{79ED2F0C-2EC7-4712-98D6-0967F1B3A2BA}" type="presParOf" srcId="{736946E5-9FDC-4212-B1A8-8C4C3561B2A3}" destId="{0DF76787-1DE5-4762-B8A9-2EC717EE47BB}" srcOrd="5" destOrd="0" presId="urn:microsoft.com/office/officeart/2008/layout/AccentedPicture"/>
    <dgm:cxn modelId="{2929FEC2-7EAA-4423-ACF1-C15C850F3B93}" type="presParOf" srcId="{736946E5-9FDC-4212-B1A8-8C4C3561B2A3}" destId="{7541AABA-1E27-49D6-BBA4-009F701FB34E}" srcOrd="6" destOrd="0" presId="urn:microsoft.com/office/officeart/2008/layout/AccentedPicture"/>
    <dgm:cxn modelId="{63F09655-05B8-4CD6-A550-FA56A44EE079}" type="presParOf" srcId="{7541AABA-1E27-49D6-BBA4-009F701FB34E}" destId="{46BE4B25-64A8-40F3-AD3B-D7F240A128A7}" srcOrd="0" destOrd="0" presId="urn:microsoft.com/office/officeart/2008/layout/AccentedPicture"/>
    <dgm:cxn modelId="{12238C31-B2F1-4B57-A4BB-27298AF6C0D2}" type="presParOf" srcId="{7541AABA-1E27-49D6-BBA4-009F701FB34E}" destId="{FA833564-04E4-456A-A639-92174876F160}" srcOrd="1" destOrd="0" presId="urn:microsoft.com/office/officeart/2008/layout/AccentedPicture"/>
    <dgm:cxn modelId="{18CD31A3-0183-4040-8EB9-CC778696E7F2}" type="presParOf" srcId="{7541AABA-1E27-49D6-BBA4-009F701FB34E}" destId="{B6728FC9-54DF-4DF0-BF43-EED77A7CE305}" srcOrd="2" destOrd="0" presId="urn:microsoft.com/office/officeart/2008/layout/AccentedPicture"/>
    <dgm:cxn modelId="{338FCDD3-7D9B-43E6-8BD2-20EAF7915A75}" type="presParOf" srcId="{B6728FC9-54DF-4DF0-BF43-EED77A7CE305}" destId="{9D635618-56C8-4837-B033-ED08B6FB1107}" srcOrd="0" destOrd="0" presId="urn:microsoft.com/office/officeart/2008/layout/AccentedPicture"/>
    <dgm:cxn modelId="{778E26D9-2E76-4F06-8C59-CCE5F0E3CE3F}" type="presParOf" srcId="{647C351C-9315-444A-B67D-73561582BF6E}" destId="{F0B8E671-364C-4D12-9182-01368A6DF3EC}" srcOrd="3" destOrd="0" presId="urn:microsoft.com/office/officeart/2008/layout/AccentedPicture"/>
    <dgm:cxn modelId="{3F5DB079-00E7-40E6-B507-6D9F2A759E18}" type="presParOf" srcId="{F0B8E671-364C-4D12-9182-01368A6DF3EC}" destId="{504576E4-32F0-4D35-BEEB-04483A91C5AF}" srcOrd="0" destOrd="0" presId="urn:microsoft.com/office/officeart/2008/layout/AccentedPictur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94E2CAD6-A472-4E5F-B4CF-2640CA3E87FB}" type="doc">
      <dgm:prSet loTypeId="urn:microsoft.com/office/officeart/2008/layout/CircularPictureCallout" loCatId="picture" qsTypeId="urn:microsoft.com/office/officeart/2005/8/quickstyle/3d3" qsCatId="3D" csTypeId="urn:microsoft.com/office/officeart/2005/8/colors/accent1_1" csCatId="accent1" phldr="1"/>
      <dgm:spPr/>
      <dgm:t>
        <a:bodyPr/>
        <a:lstStyle/>
        <a:p>
          <a:endParaRPr lang="zh-CN" altLang="en-US"/>
        </a:p>
      </dgm:t>
    </dgm:pt>
    <dgm:pt modelId="{AA8BBD5E-4573-4DED-9F24-9A5E35D4AA15}">
      <dgm:prSet phldrT="[文本]" phldr="1"/>
      <dgm:spPr/>
      <dgm:t>
        <a:bodyPr/>
        <a:lstStyle/>
        <a:p>
          <a:endParaRPr lang="zh-CN" altLang="en-US" dirty="0"/>
        </a:p>
      </dgm:t>
    </dgm:pt>
    <dgm:pt modelId="{804120CC-3C5B-493F-9571-C7EA483C58B4}" type="parTrans" cxnId="{7E9DFF50-E045-4721-B78F-C4260E44D7D2}">
      <dgm:prSet/>
      <dgm:spPr/>
      <dgm:t>
        <a:bodyPr/>
        <a:lstStyle/>
        <a:p>
          <a:endParaRPr lang="zh-CN" altLang="en-US"/>
        </a:p>
      </dgm:t>
    </dgm:pt>
    <dgm:pt modelId="{8C631939-7524-46E7-B458-03329F3B40F9}" type="sibTrans" cxnId="{7E9DFF50-E045-4721-B78F-C4260E44D7D2}">
      <dgm:prSet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zh-CN" altLang="en-US"/>
        </a:p>
      </dgm:t>
    </dgm:pt>
    <dgm:pt modelId="{C3864E18-F76A-4B3D-91A5-EC7D12891E4F}">
      <dgm:prSet phldrT="[文本]" phldr="1"/>
      <dgm:spPr/>
      <dgm:t>
        <a:bodyPr/>
        <a:lstStyle/>
        <a:p>
          <a:endParaRPr lang="zh-CN" altLang="en-US"/>
        </a:p>
      </dgm:t>
    </dgm:pt>
    <dgm:pt modelId="{CAB23846-F90E-4290-B927-54A85C31BD67}" type="parTrans" cxnId="{7F09C0C6-D1AA-4121-8062-710524048B0D}">
      <dgm:prSet/>
      <dgm:spPr/>
      <dgm:t>
        <a:bodyPr/>
        <a:lstStyle/>
        <a:p>
          <a:endParaRPr lang="zh-CN" altLang="en-US"/>
        </a:p>
      </dgm:t>
    </dgm:pt>
    <dgm:pt modelId="{E84A19EF-C7F0-4AEA-9971-5395ACC476F7}" type="sibTrans" cxnId="{7F09C0C6-D1AA-4121-8062-710524048B0D}">
      <dgm:prSet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zh-CN" altLang="en-US"/>
        </a:p>
      </dgm:t>
    </dgm:pt>
    <dgm:pt modelId="{38FB46A0-470E-4465-A9E7-F4204BBEE4C8}" type="pres">
      <dgm:prSet presAssocID="{94E2CAD6-A472-4E5F-B4CF-2640CA3E87FB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zh-CN" altLang="en-US"/>
        </a:p>
      </dgm:t>
    </dgm:pt>
    <dgm:pt modelId="{F82DD30C-41E4-497E-8687-385C74180276}" type="pres">
      <dgm:prSet presAssocID="{94E2CAD6-A472-4E5F-B4CF-2640CA3E87FB}" presName="Name1" presStyleCnt="0"/>
      <dgm:spPr/>
    </dgm:pt>
    <dgm:pt modelId="{126A17C6-B734-4ADE-988E-CFF22ACFFE60}" type="pres">
      <dgm:prSet presAssocID="{8C631939-7524-46E7-B458-03329F3B40F9}" presName="picture_1" presStyleCnt="0"/>
      <dgm:spPr/>
    </dgm:pt>
    <dgm:pt modelId="{3D0B9D74-A7B5-4A3B-AE31-1E144CC82DB8}" type="pres">
      <dgm:prSet presAssocID="{8C631939-7524-46E7-B458-03329F3B40F9}" presName="pictureRepeatNode" presStyleLbl="alignImgPlace1" presStyleIdx="0" presStyleCnt="2" custLinFactNeighborX="-5342" custLinFactNeighborY="-531"/>
      <dgm:spPr/>
      <dgm:t>
        <a:bodyPr/>
        <a:lstStyle/>
        <a:p>
          <a:endParaRPr lang="zh-CN" altLang="en-US"/>
        </a:p>
      </dgm:t>
    </dgm:pt>
    <dgm:pt modelId="{655112D5-9820-42E8-B01F-F473EBC62D24}" type="pres">
      <dgm:prSet presAssocID="{AA8BBD5E-4573-4DED-9F24-9A5E35D4AA15}" presName="text_1" presStyleLbl="node1" presStyleIdx="0" presStyleCnt="0" custAng="21328762" custScaleX="12623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0AFB4C0-4852-4483-96C6-4A7E32E9D3B5}" type="pres">
      <dgm:prSet presAssocID="{E84A19EF-C7F0-4AEA-9971-5395ACC476F7}" presName="picture_2" presStyleCnt="0"/>
      <dgm:spPr/>
    </dgm:pt>
    <dgm:pt modelId="{5C9DA2AB-8DD1-4F7C-8882-EEE4FD094367}" type="pres">
      <dgm:prSet presAssocID="{E84A19EF-C7F0-4AEA-9971-5395ACC476F7}" presName="pictureRepeatNode" presStyleLbl="alignImgPlace1" presStyleIdx="1" presStyleCnt="2"/>
      <dgm:spPr/>
      <dgm:t>
        <a:bodyPr/>
        <a:lstStyle/>
        <a:p>
          <a:endParaRPr lang="zh-CN" altLang="en-US"/>
        </a:p>
      </dgm:t>
    </dgm:pt>
    <dgm:pt modelId="{9CD8DAAD-43DD-4B2D-89EF-7B781C466FBA}" type="pres">
      <dgm:prSet presAssocID="{C3864E18-F76A-4B3D-91A5-EC7D12891E4F}" presName="line_2" presStyleLbl="parChTrans1D1" presStyleIdx="0" presStyleCnt="1"/>
      <dgm:spPr/>
    </dgm:pt>
    <dgm:pt modelId="{7217C72E-238C-468F-B970-C98704DE0DC9}" type="pres">
      <dgm:prSet presAssocID="{C3864E18-F76A-4B3D-91A5-EC7D12891E4F}" presName="textparent_2" presStyleLbl="node1" presStyleIdx="0" presStyleCnt="0"/>
      <dgm:spPr/>
    </dgm:pt>
    <dgm:pt modelId="{5E9F9038-DAC4-4F62-852D-04FD07B734F8}" type="pres">
      <dgm:prSet presAssocID="{C3864E18-F76A-4B3D-91A5-EC7D12891E4F}" presName="text_2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7E9DFF50-E045-4721-B78F-C4260E44D7D2}" srcId="{94E2CAD6-A472-4E5F-B4CF-2640CA3E87FB}" destId="{AA8BBD5E-4573-4DED-9F24-9A5E35D4AA15}" srcOrd="0" destOrd="0" parTransId="{804120CC-3C5B-493F-9571-C7EA483C58B4}" sibTransId="{8C631939-7524-46E7-B458-03329F3B40F9}"/>
    <dgm:cxn modelId="{EC68059F-8241-48A0-8945-6E4C18AE7613}" type="presOf" srcId="{AA8BBD5E-4573-4DED-9F24-9A5E35D4AA15}" destId="{655112D5-9820-42E8-B01F-F473EBC62D24}" srcOrd="0" destOrd="0" presId="urn:microsoft.com/office/officeart/2008/layout/CircularPictureCallout"/>
    <dgm:cxn modelId="{613A6E87-6CA9-4FB2-93D5-E6A411F3CF62}" type="presOf" srcId="{8C631939-7524-46E7-B458-03329F3B40F9}" destId="{3D0B9D74-A7B5-4A3B-AE31-1E144CC82DB8}" srcOrd="0" destOrd="0" presId="urn:microsoft.com/office/officeart/2008/layout/CircularPictureCallout"/>
    <dgm:cxn modelId="{7B172EBC-5B5F-41FF-875F-FFBBAB6C6779}" type="presOf" srcId="{94E2CAD6-A472-4E5F-B4CF-2640CA3E87FB}" destId="{38FB46A0-470E-4465-A9E7-F4204BBEE4C8}" srcOrd="0" destOrd="0" presId="urn:microsoft.com/office/officeart/2008/layout/CircularPictureCallout"/>
    <dgm:cxn modelId="{D20F8C56-05AF-4EC8-A5A0-3B85DC32B8C5}" type="presOf" srcId="{C3864E18-F76A-4B3D-91A5-EC7D12891E4F}" destId="{5E9F9038-DAC4-4F62-852D-04FD07B734F8}" srcOrd="0" destOrd="0" presId="urn:microsoft.com/office/officeart/2008/layout/CircularPictureCallout"/>
    <dgm:cxn modelId="{B46AB321-D005-4CB7-864A-5D079F1CD4EB}" type="presOf" srcId="{E84A19EF-C7F0-4AEA-9971-5395ACC476F7}" destId="{5C9DA2AB-8DD1-4F7C-8882-EEE4FD094367}" srcOrd="0" destOrd="0" presId="urn:microsoft.com/office/officeart/2008/layout/CircularPictureCallout"/>
    <dgm:cxn modelId="{7F09C0C6-D1AA-4121-8062-710524048B0D}" srcId="{94E2CAD6-A472-4E5F-B4CF-2640CA3E87FB}" destId="{C3864E18-F76A-4B3D-91A5-EC7D12891E4F}" srcOrd="1" destOrd="0" parTransId="{CAB23846-F90E-4290-B927-54A85C31BD67}" sibTransId="{E84A19EF-C7F0-4AEA-9971-5395ACC476F7}"/>
    <dgm:cxn modelId="{7B1E2747-D9C6-4204-AAF0-359BC66B5E66}" type="presParOf" srcId="{38FB46A0-470E-4465-A9E7-F4204BBEE4C8}" destId="{F82DD30C-41E4-497E-8687-385C74180276}" srcOrd="0" destOrd="0" presId="urn:microsoft.com/office/officeart/2008/layout/CircularPictureCallout"/>
    <dgm:cxn modelId="{5E08CC20-8C16-4D3D-8AF7-18933047D64F}" type="presParOf" srcId="{F82DD30C-41E4-497E-8687-385C74180276}" destId="{126A17C6-B734-4ADE-988E-CFF22ACFFE60}" srcOrd="0" destOrd="0" presId="urn:microsoft.com/office/officeart/2008/layout/CircularPictureCallout"/>
    <dgm:cxn modelId="{D78079B2-620A-42F0-BC2C-88462777198A}" type="presParOf" srcId="{126A17C6-B734-4ADE-988E-CFF22ACFFE60}" destId="{3D0B9D74-A7B5-4A3B-AE31-1E144CC82DB8}" srcOrd="0" destOrd="0" presId="urn:microsoft.com/office/officeart/2008/layout/CircularPictureCallout"/>
    <dgm:cxn modelId="{8FFEE229-F8BB-4252-A249-9727D8CC6B7B}" type="presParOf" srcId="{F82DD30C-41E4-497E-8687-385C74180276}" destId="{655112D5-9820-42E8-B01F-F473EBC62D24}" srcOrd="1" destOrd="0" presId="urn:microsoft.com/office/officeart/2008/layout/CircularPictureCallout"/>
    <dgm:cxn modelId="{3AA5DB76-E34E-43C2-B6C3-43B51419FF27}" type="presParOf" srcId="{F82DD30C-41E4-497E-8687-385C74180276}" destId="{00AFB4C0-4852-4483-96C6-4A7E32E9D3B5}" srcOrd="2" destOrd="0" presId="urn:microsoft.com/office/officeart/2008/layout/CircularPictureCallout"/>
    <dgm:cxn modelId="{69E80A3C-987D-462F-AE9E-54B550BA2D9C}" type="presParOf" srcId="{00AFB4C0-4852-4483-96C6-4A7E32E9D3B5}" destId="{5C9DA2AB-8DD1-4F7C-8882-EEE4FD094367}" srcOrd="0" destOrd="0" presId="urn:microsoft.com/office/officeart/2008/layout/CircularPictureCallout"/>
    <dgm:cxn modelId="{FA5A61FB-840E-4352-8A22-97BA16A3624A}" type="presParOf" srcId="{F82DD30C-41E4-497E-8687-385C74180276}" destId="{9CD8DAAD-43DD-4B2D-89EF-7B781C466FBA}" srcOrd="3" destOrd="0" presId="urn:microsoft.com/office/officeart/2008/layout/CircularPictureCallout"/>
    <dgm:cxn modelId="{B6EFA4B6-6B96-40D1-AA4C-95BBA6FB968D}" type="presParOf" srcId="{F82DD30C-41E4-497E-8687-385C74180276}" destId="{7217C72E-238C-468F-B970-C98704DE0DC9}" srcOrd="4" destOrd="0" presId="urn:microsoft.com/office/officeart/2008/layout/CircularPictureCallout"/>
    <dgm:cxn modelId="{EE6ACCCA-C607-4D42-B98F-9E6292617387}" type="presParOf" srcId="{7217C72E-238C-468F-B970-C98704DE0DC9}" destId="{5E9F9038-DAC4-4F62-852D-04FD07B734F8}" srcOrd="0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40E48D9-73D9-44B7-A8DD-B8A7EDFABF95}" type="doc">
      <dgm:prSet loTypeId="urn:microsoft.com/office/officeart/2005/8/layout/matrix1" loCatId="matrix" qsTypeId="urn:microsoft.com/office/officeart/2005/8/quickstyle/3d5" qsCatId="3D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714C23D9-C70A-4608-BF3E-2FF70912D770}">
      <dgm:prSet phldrT="[文本]"/>
      <dgm:spPr/>
      <dgm:t>
        <a:bodyPr/>
        <a:lstStyle/>
        <a:p>
          <a:r>
            <a:rPr lang="zh-CN" altLang="en-US" dirty="0" smtClean="0">
              <a:latin typeface="华文行楷" panose="02010800040101010101" pitchFamily="2" charset="-122"/>
              <a:ea typeface="华文行楷" panose="02010800040101010101" pitchFamily="2" charset="-122"/>
            </a:rPr>
            <a:t>电商平台</a:t>
          </a:r>
          <a:endParaRPr lang="zh-CN" altLang="en-US" dirty="0"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1486B8FA-5D88-4535-ACE3-354454A46DF4}" type="parTrans" cxnId="{B0C567B8-6AF2-4908-BEB3-8CADF80F6C11}">
      <dgm:prSet/>
      <dgm:spPr/>
      <dgm:t>
        <a:bodyPr/>
        <a:lstStyle/>
        <a:p>
          <a:endParaRPr lang="zh-CN" altLang="en-US"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EC6907AE-D43A-4C7D-8CE0-C314A2451818}" type="sibTrans" cxnId="{B0C567B8-6AF2-4908-BEB3-8CADF80F6C11}">
      <dgm:prSet/>
      <dgm:spPr/>
      <dgm:t>
        <a:bodyPr/>
        <a:lstStyle/>
        <a:p>
          <a:endParaRPr lang="zh-CN" altLang="en-US"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57CA468D-61CB-4E22-88DF-7029085D3B5B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rPr>
            <a:t>客服系统</a:t>
          </a:r>
          <a:endParaRPr lang="zh-CN" altLang="en-US" dirty="0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64AEDD48-7C14-4942-95FA-32870098ED97}" type="parTrans" cxnId="{E3086119-0DB8-44D4-BD48-BBC9C869C7B2}">
      <dgm:prSet/>
      <dgm:spPr/>
      <dgm:t>
        <a:bodyPr/>
        <a:lstStyle/>
        <a:p>
          <a:endParaRPr lang="zh-CN" altLang="en-US"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B9069B8F-B6B5-4121-97BE-551F84AD9C1C}" type="sibTrans" cxnId="{E3086119-0DB8-44D4-BD48-BBC9C869C7B2}">
      <dgm:prSet/>
      <dgm:spPr/>
      <dgm:t>
        <a:bodyPr/>
        <a:lstStyle/>
        <a:p>
          <a:endParaRPr lang="zh-CN" altLang="en-US"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59E691C1-261A-469B-9FB4-83D340F38BE3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rPr>
            <a:t>物流系统</a:t>
          </a:r>
          <a:endParaRPr lang="zh-CN" altLang="en-US" dirty="0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04C50321-885F-4B1F-A3CF-93EFC2AFA047}" type="parTrans" cxnId="{1EEBA2BA-9DF6-4BB1-91AF-E17F01FE64EA}">
      <dgm:prSet/>
      <dgm:spPr/>
      <dgm:t>
        <a:bodyPr/>
        <a:lstStyle/>
        <a:p>
          <a:endParaRPr lang="zh-CN" altLang="en-US"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85CB3CEA-8B46-4C95-AB45-9D1C904EE4C6}" type="sibTrans" cxnId="{1EEBA2BA-9DF6-4BB1-91AF-E17F01FE64EA}">
      <dgm:prSet/>
      <dgm:spPr/>
      <dgm:t>
        <a:bodyPr/>
        <a:lstStyle/>
        <a:p>
          <a:endParaRPr lang="zh-CN" altLang="en-US"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F3F3349C-DFE5-49FC-80CD-1A677A0867A1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rPr>
            <a:t>支付系统</a:t>
          </a:r>
          <a:endParaRPr lang="zh-CN" altLang="en-US" dirty="0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86DDD9CF-8708-42D9-9ADC-0671AF1EBF9D}" type="parTrans" cxnId="{B01355D4-9A89-4AC3-A1D0-BAC5732ADAF0}">
      <dgm:prSet/>
      <dgm:spPr/>
      <dgm:t>
        <a:bodyPr/>
        <a:lstStyle/>
        <a:p>
          <a:endParaRPr lang="zh-CN" altLang="en-US"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A7085095-77E5-4553-81CE-04F1BFD601A9}" type="sibTrans" cxnId="{B01355D4-9A89-4AC3-A1D0-BAC5732ADAF0}">
      <dgm:prSet/>
      <dgm:spPr/>
      <dgm:t>
        <a:bodyPr/>
        <a:lstStyle/>
        <a:p>
          <a:endParaRPr lang="zh-CN" altLang="en-US"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5F031015-F644-40A4-92BF-D103A58ABE1D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rPr>
            <a:t>供应商系统</a:t>
          </a:r>
          <a:endParaRPr lang="zh-CN" altLang="en-US" dirty="0">
            <a:solidFill>
              <a:schemeClr val="tx1"/>
            </a:solidFill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0DA3369A-E85F-4A7F-8676-6C201793BB2F}" type="parTrans" cxnId="{1BD93FC9-3FA4-41ED-9FE2-692CC19923C5}">
      <dgm:prSet/>
      <dgm:spPr/>
      <dgm:t>
        <a:bodyPr/>
        <a:lstStyle/>
        <a:p>
          <a:endParaRPr lang="zh-CN" altLang="en-US"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2FD01E64-1CB6-4993-8275-D923B57701DC}" type="sibTrans" cxnId="{1BD93FC9-3FA4-41ED-9FE2-692CC19923C5}">
      <dgm:prSet/>
      <dgm:spPr/>
      <dgm:t>
        <a:bodyPr/>
        <a:lstStyle/>
        <a:p>
          <a:endParaRPr lang="zh-CN" altLang="en-US">
            <a:latin typeface="华文行楷" panose="02010800040101010101" pitchFamily="2" charset="-122"/>
            <a:ea typeface="华文行楷" panose="02010800040101010101" pitchFamily="2" charset="-122"/>
          </a:endParaRPr>
        </a:p>
      </dgm:t>
    </dgm:pt>
    <dgm:pt modelId="{3E71B136-7758-48FE-BB9C-BE2C735ABF6B}" type="pres">
      <dgm:prSet presAssocID="{C40E48D9-73D9-44B7-A8DD-B8A7EDFABF95}" presName="diagram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AC86A3F3-013E-4839-8A16-EE816357870D}" type="pres">
      <dgm:prSet presAssocID="{C40E48D9-73D9-44B7-A8DD-B8A7EDFABF95}" presName="matrix" presStyleCnt="0"/>
      <dgm:spPr/>
      <dgm:t>
        <a:bodyPr/>
        <a:lstStyle/>
        <a:p>
          <a:endParaRPr lang="zh-CN" altLang="en-US"/>
        </a:p>
      </dgm:t>
    </dgm:pt>
    <dgm:pt modelId="{827C0748-916E-4CBF-80DB-71A07B3B8E33}" type="pres">
      <dgm:prSet presAssocID="{C40E48D9-73D9-44B7-A8DD-B8A7EDFABF95}" presName="tile1" presStyleLbl="node1" presStyleIdx="0" presStyleCnt="4"/>
      <dgm:spPr/>
      <dgm:t>
        <a:bodyPr/>
        <a:lstStyle/>
        <a:p>
          <a:endParaRPr lang="zh-CN" altLang="en-US"/>
        </a:p>
      </dgm:t>
    </dgm:pt>
    <dgm:pt modelId="{BEEE90C7-36DE-4AF4-8961-0276492C4B4F}" type="pres">
      <dgm:prSet presAssocID="{C40E48D9-73D9-44B7-A8DD-B8A7EDFABF95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35AA9A1-455B-4BEF-BDF0-8A19250566D7}" type="pres">
      <dgm:prSet presAssocID="{C40E48D9-73D9-44B7-A8DD-B8A7EDFABF95}" presName="tile2" presStyleLbl="node1" presStyleIdx="1" presStyleCnt="4"/>
      <dgm:spPr/>
      <dgm:t>
        <a:bodyPr/>
        <a:lstStyle/>
        <a:p>
          <a:endParaRPr lang="zh-CN" altLang="en-US"/>
        </a:p>
      </dgm:t>
    </dgm:pt>
    <dgm:pt modelId="{32D7C65A-4F10-4692-A790-EF3F41A55750}" type="pres">
      <dgm:prSet presAssocID="{C40E48D9-73D9-44B7-A8DD-B8A7EDFABF95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4897D4B-01F6-472A-830A-C7FA0F680191}" type="pres">
      <dgm:prSet presAssocID="{C40E48D9-73D9-44B7-A8DD-B8A7EDFABF95}" presName="tile3" presStyleLbl="node1" presStyleIdx="2" presStyleCnt="4"/>
      <dgm:spPr/>
      <dgm:t>
        <a:bodyPr/>
        <a:lstStyle/>
        <a:p>
          <a:endParaRPr lang="zh-CN" altLang="en-US"/>
        </a:p>
      </dgm:t>
    </dgm:pt>
    <dgm:pt modelId="{DC801496-26F3-4CAD-8B75-CDD0AC2006E1}" type="pres">
      <dgm:prSet presAssocID="{C40E48D9-73D9-44B7-A8DD-B8A7EDFABF95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901EB79-B284-4F28-9477-62BD936F3D5A}" type="pres">
      <dgm:prSet presAssocID="{C40E48D9-73D9-44B7-A8DD-B8A7EDFABF95}" presName="tile4" presStyleLbl="node1" presStyleIdx="3" presStyleCnt="4"/>
      <dgm:spPr/>
      <dgm:t>
        <a:bodyPr/>
        <a:lstStyle/>
        <a:p>
          <a:endParaRPr lang="zh-CN" altLang="en-US"/>
        </a:p>
      </dgm:t>
    </dgm:pt>
    <dgm:pt modelId="{9D825946-F2ED-4B5C-A17C-6960CE6E89EF}" type="pres">
      <dgm:prSet presAssocID="{C40E48D9-73D9-44B7-A8DD-B8A7EDFABF95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CDD0F0C-D112-4F25-BB0F-0BAD14CCD62B}" type="pres">
      <dgm:prSet presAssocID="{C40E48D9-73D9-44B7-A8DD-B8A7EDFABF95}" presName="centerTile" presStyleLbl="fgShp" presStyleIdx="0" presStyleCnt="1">
        <dgm:presLayoutVars>
          <dgm:chMax val="0"/>
          <dgm:chPref val="0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B01355D4-9A89-4AC3-A1D0-BAC5732ADAF0}" srcId="{714C23D9-C70A-4608-BF3E-2FF70912D770}" destId="{F3F3349C-DFE5-49FC-80CD-1A677A0867A1}" srcOrd="2" destOrd="0" parTransId="{86DDD9CF-8708-42D9-9ADC-0671AF1EBF9D}" sibTransId="{A7085095-77E5-4553-81CE-04F1BFD601A9}"/>
    <dgm:cxn modelId="{81D9D9D5-0D81-474C-BB63-62BF9A43A1DB}" type="presOf" srcId="{5F031015-F644-40A4-92BF-D103A58ABE1D}" destId="{2901EB79-B284-4F28-9477-62BD936F3D5A}" srcOrd="0" destOrd="0" presId="urn:microsoft.com/office/officeart/2005/8/layout/matrix1"/>
    <dgm:cxn modelId="{1EEBA2BA-9DF6-4BB1-91AF-E17F01FE64EA}" srcId="{714C23D9-C70A-4608-BF3E-2FF70912D770}" destId="{59E691C1-261A-469B-9FB4-83D340F38BE3}" srcOrd="1" destOrd="0" parTransId="{04C50321-885F-4B1F-A3CF-93EFC2AFA047}" sibTransId="{85CB3CEA-8B46-4C95-AB45-9D1C904EE4C6}"/>
    <dgm:cxn modelId="{B0C567B8-6AF2-4908-BEB3-8CADF80F6C11}" srcId="{C40E48D9-73D9-44B7-A8DD-B8A7EDFABF95}" destId="{714C23D9-C70A-4608-BF3E-2FF70912D770}" srcOrd="0" destOrd="0" parTransId="{1486B8FA-5D88-4535-ACE3-354454A46DF4}" sibTransId="{EC6907AE-D43A-4C7D-8CE0-C314A2451818}"/>
    <dgm:cxn modelId="{569E3424-3778-4F9E-B423-3E998A4997B0}" type="presOf" srcId="{59E691C1-261A-469B-9FB4-83D340F38BE3}" destId="{D35AA9A1-455B-4BEF-BDF0-8A19250566D7}" srcOrd="0" destOrd="0" presId="urn:microsoft.com/office/officeart/2005/8/layout/matrix1"/>
    <dgm:cxn modelId="{502A3094-4B6A-414C-8D7F-DAD13342F22D}" type="presOf" srcId="{F3F3349C-DFE5-49FC-80CD-1A677A0867A1}" destId="{DC801496-26F3-4CAD-8B75-CDD0AC2006E1}" srcOrd="1" destOrd="0" presId="urn:microsoft.com/office/officeart/2005/8/layout/matrix1"/>
    <dgm:cxn modelId="{6E96200C-F6D3-4AEB-BF7B-AABCBE03FC60}" type="presOf" srcId="{57CA468D-61CB-4E22-88DF-7029085D3B5B}" destId="{827C0748-916E-4CBF-80DB-71A07B3B8E33}" srcOrd="0" destOrd="0" presId="urn:microsoft.com/office/officeart/2005/8/layout/matrix1"/>
    <dgm:cxn modelId="{1C0901A1-1488-4BFC-A3F1-D848FF31B195}" type="presOf" srcId="{714C23D9-C70A-4608-BF3E-2FF70912D770}" destId="{8CDD0F0C-D112-4F25-BB0F-0BAD14CCD62B}" srcOrd="0" destOrd="0" presId="urn:microsoft.com/office/officeart/2005/8/layout/matrix1"/>
    <dgm:cxn modelId="{E3B1B373-72B4-4966-ACE3-81C641D23B80}" type="presOf" srcId="{F3F3349C-DFE5-49FC-80CD-1A677A0867A1}" destId="{C4897D4B-01F6-472A-830A-C7FA0F680191}" srcOrd="0" destOrd="0" presId="urn:microsoft.com/office/officeart/2005/8/layout/matrix1"/>
    <dgm:cxn modelId="{E3086119-0DB8-44D4-BD48-BBC9C869C7B2}" srcId="{714C23D9-C70A-4608-BF3E-2FF70912D770}" destId="{57CA468D-61CB-4E22-88DF-7029085D3B5B}" srcOrd="0" destOrd="0" parTransId="{64AEDD48-7C14-4942-95FA-32870098ED97}" sibTransId="{B9069B8F-B6B5-4121-97BE-551F84AD9C1C}"/>
    <dgm:cxn modelId="{31FF537C-74B2-4B19-8555-EB8BF76BC639}" type="presOf" srcId="{59E691C1-261A-469B-9FB4-83D340F38BE3}" destId="{32D7C65A-4F10-4692-A790-EF3F41A55750}" srcOrd="1" destOrd="0" presId="urn:microsoft.com/office/officeart/2005/8/layout/matrix1"/>
    <dgm:cxn modelId="{50C774EE-48E5-43CE-B3BE-DE2E798727E7}" type="presOf" srcId="{5F031015-F644-40A4-92BF-D103A58ABE1D}" destId="{9D825946-F2ED-4B5C-A17C-6960CE6E89EF}" srcOrd="1" destOrd="0" presId="urn:microsoft.com/office/officeart/2005/8/layout/matrix1"/>
    <dgm:cxn modelId="{0C2296D3-F2A5-43BA-9814-8D09EDE3C48C}" type="presOf" srcId="{57CA468D-61CB-4E22-88DF-7029085D3B5B}" destId="{BEEE90C7-36DE-4AF4-8961-0276492C4B4F}" srcOrd="1" destOrd="0" presId="urn:microsoft.com/office/officeart/2005/8/layout/matrix1"/>
    <dgm:cxn modelId="{1BD93FC9-3FA4-41ED-9FE2-692CC19923C5}" srcId="{714C23D9-C70A-4608-BF3E-2FF70912D770}" destId="{5F031015-F644-40A4-92BF-D103A58ABE1D}" srcOrd="3" destOrd="0" parTransId="{0DA3369A-E85F-4A7F-8676-6C201793BB2F}" sibTransId="{2FD01E64-1CB6-4993-8275-D923B57701DC}"/>
    <dgm:cxn modelId="{B4BD3002-AA08-447A-AFDD-7B66213F0D08}" type="presOf" srcId="{C40E48D9-73D9-44B7-A8DD-B8A7EDFABF95}" destId="{3E71B136-7758-48FE-BB9C-BE2C735ABF6B}" srcOrd="0" destOrd="0" presId="urn:microsoft.com/office/officeart/2005/8/layout/matrix1"/>
    <dgm:cxn modelId="{769E4DD3-3107-4C6A-8FF7-37DA88355220}" type="presParOf" srcId="{3E71B136-7758-48FE-BB9C-BE2C735ABF6B}" destId="{AC86A3F3-013E-4839-8A16-EE816357870D}" srcOrd="0" destOrd="0" presId="urn:microsoft.com/office/officeart/2005/8/layout/matrix1"/>
    <dgm:cxn modelId="{E6377681-9B6D-4D56-84FB-D0471DDA2E02}" type="presParOf" srcId="{AC86A3F3-013E-4839-8A16-EE816357870D}" destId="{827C0748-916E-4CBF-80DB-71A07B3B8E33}" srcOrd="0" destOrd="0" presId="urn:microsoft.com/office/officeart/2005/8/layout/matrix1"/>
    <dgm:cxn modelId="{B0CBFF3C-C735-4845-9994-8C37AC281123}" type="presParOf" srcId="{AC86A3F3-013E-4839-8A16-EE816357870D}" destId="{BEEE90C7-36DE-4AF4-8961-0276492C4B4F}" srcOrd="1" destOrd="0" presId="urn:microsoft.com/office/officeart/2005/8/layout/matrix1"/>
    <dgm:cxn modelId="{D32378E6-CFFD-4291-B85E-F7FEDE886FB0}" type="presParOf" srcId="{AC86A3F3-013E-4839-8A16-EE816357870D}" destId="{D35AA9A1-455B-4BEF-BDF0-8A19250566D7}" srcOrd="2" destOrd="0" presId="urn:microsoft.com/office/officeart/2005/8/layout/matrix1"/>
    <dgm:cxn modelId="{B96BD6A6-C0A6-49B5-83A2-AE07504B7E0F}" type="presParOf" srcId="{AC86A3F3-013E-4839-8A16-EE816357870D}" destId="{32D7C65A-4F10-4692-A790-EF3F41A55750}" srcOrd="3" destOrd="0" presId="urn:microsoft.com/office/officeart/2005/8/layout/matrix1"/>
    <dgm:cxn modelId="{44B3F203-E69D-4609-9D27-1B9CF8C0BFA5}" type="presParOf" srcId="{AC86A3F3-013E-4839-8A16-EE816357870D}" destId="{C4897D4B-01F6-472A-830A-C7FA0F680191}" srcOrd="4" destOrd="0" presId="urn:microsoft.com/office/officeart/2005/8/layout/matrix1"/>
    <dgm:cxn modelId="{800A239E-B674-4F5E-B538-072CB30E2637}" type="presParOf" srcId="{AC86A3F3-013E-4839-8A16-EE816357870D}" destId="{DC801496-26F3-4CAD-8B75-CDD0AC2006E1}" srcOrd="5" destOrd="0" presId="urn:microsoft.com/office/officeart/2005/8/layout/matrix1"/>
    <dgm:cxn modelId="{230CA8D5-C0E2-49C1-908F-686EF287A9E9}" type="presParOf" srcId="{AC86A3F3-013E-4839-8A16-EE816357870D}" destId="{2901EB79-B284-4F28-9477-62BD936F3D5A}" srcOrd="6" destOrd="0" presId="urn:microsoft.com/office/officeart/2005/8/layout/matrix1"/>
    <dgm:cxn modelId="{6969C8B4-AD42-4410-9980-D92B314E625D}" type="presParOf" srcId="{AC86A3F3-013E-4839-8A16-EE816357870D}" destId="{9D825946-F2ED-4B5C-A17C-6960CE6E89EF}" srcOrd="7" destOrd="0" presId="urn:microsoft.com/office/officeart/2005/8/layout/matrix1"/>
    <dgm:cxn modelId="{AF5A7AD5-F1ED-46AC-9FFA-62B036E57E44}" type="presParOf" srcId="{3E71B136-7758-48FE-BB9C-BE2C735ABF6B}" destId="{8CDD0F0C-D112-4F25-BB0F-0BAD14CCD62B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A058747-0482-4AD6-82B5-26A3AEC3CD78}" type="doc">
      <dgm:prSet loTypeId="urn:microsoft.com/office/officeart/2005/8/layout/hierarchy6" loCatId="hierarchy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zh-CN" altLang="en-US"/>
        </a:p>
      </dgm:t>
    </dgm:pt>
    <dgm:pt modelId="{29FF04B7-B005-464E-8291-FB1B7FE72962}">
      <dgm:prSet phldrT="[文本]"/>
      <dgm:spPr/>
      <dgm:t>
        <a:bodyPr/>
        <a:lstStyle/>
        <a:p>
          <a:r>
            <a:rPr lang="zh-CN" altLang="en-US" dirty="0" smtClean="0"/>
            <a:t>账户</a:t>
          </a:r>
          <a:endParaRPr lang="zh-CN" altLang="en-US" dirty="0"/>
        </a:p>
      </dgm:t>
    </dgm:pt>
    <dgm:pt modelId="{A3AD3765-6F8A-4A20-9B77-E6A7CAD79222}" type="parTrans" cxnId="{9C1AB711-3463-424D-AF93-BE331F150CB2}">
      <dgm:prSet/>
      <dgm:spPr/>
      <dgm:t>
        <a:bodyPr/>
        <a:lstStyle/>
        <a:p>
          <a:endParaRPr lang="zh-CN" altLang="en-US"/>
        </a:p>
      </dgm:t>
    </dgm:pt>
    <dgm:pt modelId="{A656BC0C-AE62-430C-BBFB-E68210672165}" type="sibTrans" cxnId="{9C1AB711-3463-424D-AF93-BE331F150CB2}">
      <dgm:prSet/>
      <dgm:spPr/>
      <dgm:t>
        <a:bodyPr/>
        <a:lstStyle/>
        <a:p>
          <a:endParaRPr lang="zh-CN" altLang="en-US"/>
        </a:p>
      </dgm:t>
    </dgm:pt>
    <dgm:pt modelId="{AD3CEE19-442D-41CD-98A4-4B4C782BB146}">
      <dgm:prSet phldrT="[文本]"/>
      <dgm:spPr/>
      <dgm:t>
        <a:bodyPr/>
        <a:lstStyle/>
        <a:p>
          <a:r>
            <a: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“撞库”方式</a:t>
          </a:r>
          <a:endParaRPr lang="zh-CN" altLang="en-US" dirty="0"/>
        </a:p>
      </dgm:t>
    </dgm:pt>
    <dgm:pt modelId="{29EA1C02-F211-447B-AE82-FE990A226EFB}" type="parTrans" cxnId="{53B53164-7580-4755-ACB1-05B4DBE8036C}">
      <dgm:prSet/>
      <dgm:spPr/>
      <dgm:t>
        <a:bodyPr/>
        <a:lstStyle/>
        <a:p>
          <a:endParaRPr lang="zh-CN" altLang="en-US"/>
        </a:p>
      </dgm:t>
    </dgm:pt>
    <dgm:pt modelId="{B39DABCA-39C5-442B-A7EC-0A937163FF3B}" type="sibTrans" cxnId="{53B53164-7580-4755-ACB1-05B4DBE8036C}">
      <dgm:prSet/>
      <dgm:spPr/>
      <dgm:t>
        <a:bodyPr/>
        <a:lstStyle/>
        <a:p>
          <a:endParaRPr lang="zh-CN" altLang="en-US"/>
        </a:p>
      </dgm:t>
    </dgm:pt>
    <dgm:pt modelId="{DC61F7B3-7F38-47C3-84C0-E3C97D4E7707}">
      <dgm:prSet phldrT="[文本]"/>
      <dgm:spPr/>
      <dgm:t>
        <a:bodyPr/>
        <a:lstStyle/>
        <a:p>
          <a:r>
            <a: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生成</a:t>
          </a:r>
          <a:r>
            <a: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【</a:t>
          </a:r>
          <a:r>
            <a: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用户名</a:t>
          </a:r>
          <a:r>
            <a: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+</a:t>
          </a:r>
          <a:r>
            <a: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密码</a:t>
          </a:r>
          <a:r>
            <a: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】</a:t>
          </a:r>
          <a:endParaRPr lang="zh-CN" altLang="en-US" dirty="0"/>
        </a:p>
      </dgm:t>
    </dgm:pt>
    <dgm:pt modelId="{82583ABD-A4A4-469C-BF25-D1C63BE55C74}" type="parTrans" cxnId="{D838B613-C3E4-4BAC-85FB-008F6D2C4365}">
      <dgm:prSet/>
      <dgm:spPr/>
      <dgm:t>
        <a:bodyPr/>
        <a:lstStyle/>
        <a:p>
          <a:endParaRPr lang="zh-CN" altLang="en-US"/>
        </a:p>
      </dgm:t>
    </dgm:pt>
    <dgm:pt modelId="{2903AD65-4DD1-48E9-A140-239885305144}" type="sibTrans" cxnId="{D838B613-C3E4-4BAC-85FB-008F6D2C4365}">
      <dgm:prSet/>
      <dgm:spPr/>
      <dgm:t>
        <a:bodyPr/>
        <a:lstStyle/>
        <a:p>
          <a:endParaRPr lang="zh-CN" altLang="en-US"/>
        </a:p>
      </dgm:t>
    </dgm:pt>
    <dgm:pt modelId="{6334BE0C-1E6B-4A4B-8F8A-1A531B6625DE}">
      <dgm:prSet phldrT="[文本]"/>
      <dgm:spPr/>
      <dgm:t>
        <a:bodyPr/>
        <a:lstStyle/>
        <a:p>
          <a:r>
            <a:rPr lang="zh-CN" altLang="en-US" smtClean="0">
              <a:latin typeface="微软雅黑" panose="020B0503020204020204" pitchFamily="34" charset="-122"/>
              <a:ea typeface="微软雅黑" panose="020B0503020204020204" pitchFamily="34" charset="-122"/>
            </a:rPr>
            <a:t>利用泄露数据库</a:t>
          </a:r>
          <a:endParaRPr lang="zh-CN" altLang="en-US" dirty="0"/>
        </a:p>
      </dgm:t>
    </dgm:pt>
    <dgm:pt modelId="{1DF9ABB9-EE62-4A46-A93A-52278AE218A8}" type="parTrans" cxnId="{6F2533F6-3E06-48AC-B56E-F3BB78153A92}">
      <dgm:prSet/>
      <dgm:spPr/>
      <dgm:t>
        <a:bodyPr/>
        <a:lstStyle/>
        <a:p>
          <a:endParaRPr lang="zh-CN" altLang="en-US"/>
        </a:p>
      </dgm:t>
    </dgm:pt>
    <dgm:pt modelId="{A18D32AA-76DE-4284-96F3-3ECD64430E4F}" type="sibTrans" cxnId="{6F2533F6-3E06-48AC-B56E-F3BB78153A92}">
      <dgm:prSet/>
      <dgm:spPr/>
      <dgm:t>
        <a:bodyPr/>
        <a:lstStyle/>
        <a:p>
          <a:endParaRPr lang="zh-CN" altLang="en-US"/>
        </a:p>
      </dgm:t>
    </dgm:pt>
    <dgm:pt modelId="{67D136D7-F445-49F1-AA29-6895E1904B45}">
      <dgm:prSet phldrT="[文本]"/>
      <dgm:spPr/>
      <dgm:t>
        <a:bodyPr/>
        <a:lstStyle/>
        <a:p>
          <a:r>
            <a:rPr lang="zh-CN" altLang="en-US" smtClean="0"/>
            <a:t>盗号危害</a:t>
          </a:r>
          <a:endParaRPr lang="zh-CN" altLang="en-US" dirty="0"/>
        </a:p>
      </dgm:t>
    </dgm:pt>
    <dgm:pt modelId="{4981B7AA-26A8-4ADA-91B4-B0249197B9C0}" type="parTrans" cxnId="{BD4C92E0-5BDC-4E8A-AC22-796FCA926B6A}">
      <dgm:prSet/>
      <dgm:spPr/>
      <dgm:t>
        <a:bodyPr/>
        <a:lstStyle/>
        <a:p>
          <a:endParaRPr lang="zh-CN" altLang="en-US"/>
        </a:p>
      </dgm:t>
    </dgm:pt>
    <dgm:pt modelId="{C452320D-8416-4161-AE19-7F98ADCFCAD9}" type="sibTrans" cxnId="{BD4C92E0-5BDC-4E8A-AC22-796FCA926B6A}">
      <dgm:prSet/>
      <dgm:spPr/>
      <dgm:t>
        <a:bodyPr/>
        <a:lstStyle/>
        <a:p>
          <a:endParaRPr lang="zh-CN" altLang="en-US"/>
        </a:p>
      </dgm:t>
    </dgm:pt>
    <dgm:pt modelId="{2864BF73-046D-41C6-8F15-9F5CFDC91678}">
      <dgm:prSet phldrT="[文本]"/>
      <dgm:spPr/>
      <dgm:t>
        <a:bodyPr/>
        <a:lstStyle/>
        <a:p>
          <a:r>
            <a:rPr lang="zh-CN" altLang="en-US" smtClean="0"/>
            <a:t>企业信誉下降</a:t>
          </a:r>
          <a:endParaRPr lang="zh-CN" altLang="en-US" dirty="0"/>
        </a:p>
      </dgm:t>
    </dgm:pt>
    <dgm:pt modelId="{4D7CA6C1-98BF-4F07-A1CC-0F63815BD903}" type="parTrans" cxnId="{78DA78D2-3578-4FE6-8F12-ED22A086E426}">
      <dgm:prSet/>
      <dgm:spPr/>
      <dgm:t>
        <a:bodyPr/>
        <a:lstStyle/>
        <a:p>
          <a:endParaRPr lang="zh-CN" altLang="en-US"/>
        </a:p>
      </dgm:t>
    </dgm:pt>
    <dgm:pt modelId="{E8BBB4DC-8734-42F1-A779-FDFB0499A370}" type="sibTrans" cxnId="{78DA78D2-3578-4FE6-8F12-ED22A086E426}">
      <dgm:prSet/>
      <dgm:spPr/>
      <dgm:t>
        <a:bodyPr/>
        <a:lstStyle/>
        <a:p>
          <a:endParaRPr lang="zh-CN" altLang="en-US"/>
        </a:p>
      </dgm:t>
    </dgm:pt>
    <dgm:pt modelId="{97150686-417D-4298-A686-94CCCF518A11}">
      <dgm:prSet/>
      <dgm:spPr/>
      <dgm:t>
        <a:bodyPr/>
        <a:lstStyle/>
        <a:p>
          <a:r>
            <a:rPr lang="zh-CN" altLang="en-US" smtClean="0"/>
            <a:t>用户资产损失</a:t>
          </a:r>
          <a:endParaRPr lang="zh-CN" altLang="en-US" dirty="0"/>
        </a:p>
      </dgm:t>
    </dgm:pt>
    <dgm:pt modelId="{367D0E3B-E585-40E2-8C37-8A2A8E0D5B4B}" type="parTrans" cxnId="{845DFA5F-D2D5-4671-B480-F6AD0F9EA43D}">
      <dgm:prSet/>
      <dgm:spPr/>
      <dgm:t>
        <a:bodyPr/>
        <a:lstStyle/>
        <a:p>
          <a:endParaRPr lang="zh-CN" altLang="en-US"/>
        </a:p>
      </dgm:t>
    </dgm:pt>
    <dgm:pt modelId="{966BA53A-151D-496E-AEFC-69427B80187C}" type="sibTrans" cxnId="{845DFA5F-D2D5-4671-B480-F6AD0F9EA43D}">
      <dgm:prSet/>
      <dgm:spPr/>
      <dgm:t>
        <a:bodyPr/>
        <a:lstStyle/>
        <a:p>
          <a:endParaRPr lang="zh-CN" altLang="en-US"/>
        </a:p>
      </dgm:t>
    </dgm:pt>
    <dgm:pt modelId="{A57258EC-6B62-4E57-B4DE-1B4EA6D769BE}" type="pres">
      <dgm:prSet presAssocID="{5A058747-0482-4AD6-82B5-26A3AEC3CD78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507BB469-0054-4E85-ACC4-BC5EDE87404C}" type="pres">
      <dgm:prSet presAssocID="{5A058747-0482-4AD6-82B5-26A3AEC3CD78}" presName="hierFlow" presStyleCnt="0"/>
      <dgm:spPr/>
    </dgm:pt>
    <dgm:pt modelId="{609F39BE-AEFC-4430-805F-D5E8E8B29829}" type="pres">
      <dgm:prSet presAssocID="{5A058747-0482-4AD6-82B5-26A3AEC3CD78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D762F629-FC77-46D9-AE2E-4EFC6690AF8C}" type="pres">
      <dgm:prSet presAssocID="{29FF04B7-B005-464E-8291-FB1B7FE72962}" presName="Name14" presStyleCnt="0"/>
      <dgm:spPr/>
    </dgm:pt>
    <dgm:pt modelId="{ED685E3B-045E-48E1-94F8-B006F1E270C3}" type="pres">
      <dgm:prSet presAssocID="{29FF04B7-B005-464E-8291-FB1B7FE72962}" presName="level1Shap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F7D9BFA-7ED9-4A1C-A69A-6C9C8AD7A64C}" type="pres">
      <dgm:prSet presAssocID="{29FF04B7-B005-464E-8291-FB1B7FE72962}" presName="hierChild2" presStyleCnt="0"/>
      <dgm:spPr/>
    </dgm:pt>
    <dgm:pt modelId="{68BEB006-DA40-4582-BA8F-9FD48A244F62}" type="pres">
      <dgm:prSet presAssocID="{29EA1C02-F211-447B-AE82-FE990A226EFB}" presName="Name19" presStyleLbl="parChTrans1D2" presStyleIdx="0" presStyleCnt="2"/>
      <dgm:spPr/>
      <dgm:t>
        <a:bodyPr/>
        <a:lstStyle/>
        <a:p>
          <a:endParaRPr lang="zh-CN" altLang="en-US"/>
        </a:p>
      </dgm:t>
    </dgm:pt>
    <dgm:pt modelId="{1BBAAC73-40FC-47F3-9E6B-F0174066D0CA}" type="pres">
      <dgm:prSet presAssocID="{AD3CEE19-442D-41CD-98A4-4B4C782BB146}" presName="Name21" presStyleCnt="0"/>
      <dgm:spPr/>
    </dgm:pt>
    <dgm:pt modelId="{21194227-DB32-4EBE-9D14-39981400BF81}" type="pres">
      <dgm:prSet presAssocID="{AD3CEE19-442D-41CD-98A4-4B4C782BB146}" presName="level2Shape" presStyleLbl="node2" presStyleIdx="0" presStyleCnt="2"/>
      <dgm:spPr/>
      <dgm:t>
        <a:bodyPr/>
        <a:lstStyle/>
        <a:p>
          <a:endParaRPr lang="zh-CN" altLang="en-US"/>
        </a:p>
      </dgm:t>
    </dgm:pt>
    <dgm:pt modelId="{90DC9E8C-141D-4D1F-9FFD-0A1EA0210937}" type="pres">
      <dgm:prSet presAssocID="{AD3CEE19-442D-41CD-98A4-4B4C782BB146}" presName="hierChild3" presStyleCnt="0"/>
      <dgm:spPr/>
    </dgm:pt>
    <dgm:pt modelId="{7154974A-6100-4572-B266-06C9EC8AA0A2}" type="pres">
      <dgm:prSet presAssocID="{82583ABD-A4A4-469C-BF25-D1C63BE55C74}" presName="Name19" presStyleLbl="parChTrans1D3" presStyleIdx="0" presStyleCnt="4"/>
      <dgm:spPr/>
      <dgm:t>
        <a:bodyPr/>
        <a:lstStyle/>
        <a:p>
          <a:endParaRPr lang="zh-CN" altLang="en-US"/>
        </a:p>
      </dgm:t>
    </dgm:pt>
    <dgm:pt modelId="{B1DC8888-BCDB-4379-A803-064EF6E81E64}" type="pres">
      <dgm:prSet presAssocID="{DC61F7B3-7F38-47C3-84C0-E3C97D4E7707}" presName="Name21" presStyleCnt="0"/>
      <dgm:spPr/>
    </dgm:pt>
    <dgm:pt modelId="{07E903AF-44D7-4FB3-AEBF-EC4212AE0560}" type="pres">
      <dgm:prSet presAssocID="{DC61F7B3-7F38-47C3-84C0-E3C97D4E7707}" presName="level2Shape" presStyleLbl="node3" presStyleIdx="0" presStyleCnt="4"/>
      <dgm:spPr/>
      <dgm:t>
        <a:bodyPr/>
        <a:lstStyle/>
        <a:p>
          <a:endParaRPr lang="zh-CN" altLang="en-US"/>
        </a:p>
      </dgm:t>
    </dgm:pt>
    <dgm:pt modelId="{7897EA95-C541-4D45-8EAD-606C1B999C4F}" type="pres">
      <dgm:prSet presAssocID="{DC61F7B3-7F38-47C3-84C0-E3C97D4E7707}" presName="hierChild3" presStyleCnt="0"/>
      <dgm:spPr/>
    </dgm:pt>
    <dgm:pt modelId="{2B519AB2-A643-491A-B7A1-DBC3329428D4}" type="pres">
      <dgm:prSet presAssocID="{1DF9ABB9-EE62-4A46-A93A-52278AE218A8}" presName="Name19" presStyleLbl="parChTrans1D3" presStyleIdx="1" presStyleCnt="4"/>
      <dgm:spPr/>
      <dgm:t>
        <a:bodyPr/>
        <a:lstStyle/>
        <a:p>
          <a:endParaRPr lang="zh-CN" altLang="en-US"/>
        </a:p>
      </dgm:t>
    </dgm:pt>
    <dgm:pt modelId="{8D6F8B1C-64AC-495B-8C9C-BBC17AE2B352}" type="pres">
      <dgm:prSet presAssocID="{6334BE0C-1E6B-4A4B-8F8A-1A531B6625DE}" presName="Name21" presStyleCnt="0"/>
      <dgm:spPr/>
    </dgm:pt>
    <dgm:pt modelId="{C898544B-B7D2-4396-B2B1-DC5D62672C52}" type="pres">
      <dgm:prSet presAssocID="{6334BE0C-1E6B-4A4B-8F8A-1A531B6625DE}" presName="level2Shape" presStyleLbl="node3" presStyleIdx="1" presStyleCnt="4"/>
      <dgm:spPr/>
      <dgm:t>
        <a:bodyPr/>
        <a:lstStyle/>
        <a:p>
          <a:endParaRPr lang="zh-CN" altLang="en-US"/>
        </a:p>
      </dgm:t>
    </dgm:pt>
    <dgm:pt modelId="{7683BE68-9913-4472-8ACE-06D9FC56E454}" type="pres">
      <dgm:prSet presAssocID="{6334BE0C-1E6B-4A4B-8F8A-1A531B6625DE}" presName="hierChild3" presStyleCnt="0"/>
      <dgm:spPr/>
    </dgm:pt>
    <dgm:pt modelId="{99977BFB-FE27-4A26-8507-70BEBFABA7CF}" type="pres">
      <dgm:prSet presAssocID="{4981B7AA-26A8-4ADA-91B4-B0249197B9C0}" presName="Name19" presStyleLbl="parChTrans1D2" presStyleIdx="1" presStyleCnt="2"/>
      <dgm:spPr/>
      <dgm:t>
        <a:bodyPr/>
        <a:lstStyle/>
        <a:p>
          <a:endParaRPr lang="zh-CN" altLang="en-US"/>
        </a:p>
      </dgm:t>
    </dgm:pt>
    <dgm:pt modelId="{2D6947AE-E2DC-468B-9382-36D8952636F8}" type="pres">
      <dgm:prSet presAssocID="{67D136D7-F445-49F1-AA29-6895E1904B45}" presName="Name21" presStyleCnt="0"/>
      <dgm:spPr/>
    </dgm:pt>
    <dgm:pt modelId="{18BFE6C8-FBCD-4EC5-868B-0A496ACBBE46}" type="pres">
      <dgm:prSet presAssocID="{67D136D7-F445-49F1-AA29-6895E1904B45}" presName="level2Shape" presStyleLbl="node2" presStyleIdx="1" presStyleCnt="2"/>
      <dgm:spPr/>
      <dgm:t>
        <a:bodyPr/>
        <a:lstStyle/>
        <a:p>
          <a:endParaRPr lang="zh-CN" altLang="en-US"/>
        </a:p>
      </dgm:t>
    </dgm:pt>
    <dgm:pt modelId="{7ACA3508-6EB8-402C-BCD4-3BDC013A15B8}" type="pres">
      <dgm:prSet presAssocID="{67D136D7-F445-49F1-AA29-6895E1904B45}" presName="hierChild3" presStyleCnt="0"/>
      <dgm:spPr/>
    </dgm:pt>
    <dgm:pt modelId="{5146B67B-843D-4894-81D6-8C1D2DFA52FC}" type="pres">
      <dgm:prSet presAssocID="{4D7CA6C1-98BF-4F07-A1CC-0F63815BD903}" presName="Name19" presStyleLbl="parChTrans1D3" presStyleIdx="2" presStyleCnt="4"/>
      <dgm:spPr/>
      <dgm:t>
        <a:bodyPr/>
        <a:lstStyle/>
        <a:p>
          <a:endParaRPr lang="zh-CN" altLang="en-US"/>
        </a:p>
      </dgm:t>
    </dgm:pt>
    <dgm:pt modelId="{F408F46D-D8AA-4470-92DC-2DF8568F2D37}" type="pres">
      <dgm:prSet presAssocID="{2864BF73-046D-41C6-8F15-9F5CFDC91678}" presName="Name21" presStyleCnt="0"/>
      <dgm:spPr/>
    </dgm:pt>
    <dgm:pt modelId="{8E4F6A43-33D2-4EF3-891F-2CD70FEED70C}" type="pres">
      <dgm:prSet presAssocID="{2864BF73-046D-41C6-8F15-9F5CFDC91678}" presName="level2Shape" presStyleLbl="node3" presStyleIdx="2" presStyleCnt="4"/>
      <dgm:spPr/>
      <dgm:t>
        <a:bodyPr/>
        <a:lstStyle/>
        <a:p>
          <a:endParaRPr lang="zh-CN" altLang="en-US"/>
        </a:p>
      </dgm:t>
    </dgm:pt>
    <dgm:pt modelId="{7C53CE75-6792-4C54-BB57-F9B3D88A1A5D}" type="pres">
      <dgm:prSet presAssocID="{2864BF73-046D-41C6-8F15-9F5CFDC91678}" presName="hierChild3" presStyleCnt="0"/>
      <dgm:spPr/>
    </dgm:pt>
    <dgm:pt modelId="{66A9323C-E7C0-48C0-98B7-8B60716A2483}" type="pres">
      <dgm:prSet presAssocID="{367D0E3B-E585-40E2-8C37-8A2A8E0D5B4B}" presName="Name19" presStyleLbl="parChTrans1D3" presStyleIdx="3" presStyleCnt="4"/>
      <dgm:spPr/>
      <dgm:t>
        <a:bodyPr/>
        <a:lstStyle/>
        <a:p>
          <a:endParaRPr lang="zh-CN" altLang="en-US"/>
        </a:p>
      </dgm:t>
    </dgm:pt>
    <dgm:pt modelId="{7042B7CC-CCD1-4B35-807A-7AE92210D29C}" type="pres">
      <dgm:prSet presAssocID="{97150686-417D-4298-A686-94CCCF518A11}" presName="Name21" presStyleCnt="0"/>
      <dgm:spPr/>
    </dgm:pt>
    <dgm:pt modelId="{AE4DCC5C-6000-4A67-9BC4-C6761690E819}" type="pres">
      <dgm:prSet presAssocID="{97150686-417D-4298-A686-94CCCF518A11}" presName="level2Shape" presStyleLbl="node3" presStyleIdx="3" presStyleCnt="4"/>
      <dgm:spPr/>
      <dgm:t>
        <a:bodyPr/>
        <a:lstStyle/>
        <a:p>
          <a:endParaRPr lang="zh-CN" altLang="en-US"/>
        </a:p>
      </dgm:t>
    </dgm:pt>
    <dgm:pt modelId="{AC933FE8-0AA2-459B-9A55-5738F5699186}" type="pres">
      <dgm:prSet presAssocID="{97150686-417D-4298-A686-94CCCF518A11}" presName="hierChild3" presStyleCnt="0"/>
      <dgm:spPr/>
    </dgm:pt>
    <dgm:pt modelId="{B22CD296-9DCB-4620-AAE1-C6DCBC1A7358}" type="pres">
      <dgm:prSet presAssocID="{5A058747-0482-4AD6-82B5-26A3AEC3CD78}" presName="bgShapesFlow" presStyleCnt="0"/>
      <dgm:spPr/>
    </dgm:pt>
  </dgm:ptLst>
  <dgm:cxnLst>
    <dgm:cxn modelId="{E7D6051B-1B40-4975-9B62-0B685EC388A2}" type="presOf" srcId="{AD3CEE19-442D-41CD-98A4-4B4C782BB146}" destId="{21194227-DB32-4EBE-9D14-39981400BF81}" srcOrd="0" destOrd="0" presId="urn:microsoft.com/office/officeart/2005/8/layout/hierarchy6"/>
    <dgm:cxn modelId="{7E845D18-50E0-4642-B87D-A65499691CA0}" type="presOf" srcId="{5A058747-0482-4AD6-82B5-26A3AEC3CD78}" destId="{A57258EC-6B62-4E57-B4DE-1B4EA6D769BE}" srcOrd="0" destOrd="0" presId="urn:microsoft.com/office/officeart/2005/8/layout/hierarchy6"/>
    <dgm:cxn modelId="{BD4C92E0-5BDC-4E8A-AC22-796FCA926B6A}" srcId="{29FF04B7-B005-464E-8291-FB1B7FE72962}" destId="{67D136D7-F445-49F1-AA29-6895E1904B45}" srcOrd="1" destOrd="0" parTransId="{4981B7AA-26A8-4ADA-91B4-B0249197B9C0}" sibTransId="{C452320D-8416-4161-AE19-7F98ADCFCAD9}"/>
    <dgm:cxn modelId="{DF329EA1-FEA9-4613-827C-62F1408E2688}" type="presOf" srcId="{97150686-417D-4298-A686-94CCCF518A11}" destId="{AE4DCC5C-6000-4A67-9BC4-C6761690E819}" srcOrd="0" destOrd="0" presId="urn:microsoft.com/office/officeart/2005/8/layout/hierarchy6"/>
    <dgm:cxn modelId="{BB2D920B-EFFE-40C3-BA05-C3414A71792D}" type="presOf" srcId="{29FF04B7-B005-464E-8291-FB1B7FE72962}" destId="{ED685E3B-045E-48E1-94F8-B006F1E270C3}" srcOrd="0" destOrd="0" presId="urn:microsoft.com/office/officeart/2005/8/layout/hierarchy6"/>
    <dgm:cxn modelId="{D838B613-C3E4-4BAC-85FB-008F6D2C4365}" srcId="{AD3CEE19-442D-41CD-98A4-4B4C782BB146}" destId="{DC61F7B3-7F38-47C3-84C0-E3C97D4E7707}" srcOrd="0" destOrd="0" parTransId="{82583ABD-A4A4-469C-BF25-D1C63BE55C74}" sibTransId="{2903AD65-4DD1-48E9-A140-239885305144}"/>
    <dgm:cxn modelId="{3E9A2CBD-01FD-4068-B5D7-1B5698DB3EF5}" type="presOf" srcId="{2864BF73-046D-41C6-8F15-9F5CFDC91678}" destId="{8E4F6A43-33D2-4EF3-891F-2CD70FEED70C}" srcOrd="0" destOrd="0" presId="urn:microsoft.com/office/officeart/2005/8/layout/hierarchy6"/>
    <dgm:cxn modelId="{1D7EA5B4-9D89-4F81-A67F-CE28DE4018FD}" type="presOf" srcId="{1DF9ABB9-EE62-4A46-A93A-52278AE218A8}" destId="{2B519AB2-A643-491A-B7A1-DBC3329428D4}" srcOrd="0" destOrd="0" presId="urn:microsoft.com/office/officeart/2005/8/layout/hierarchy6"/>
    <dgm:cxn modelId="{845DFA5F-D2D5-4671-B480-F6AD0F9EA43D}" srcId="{67D136D7-F445-49F1-AA29-6895E1904B45}" destId="{97150686-417D-4298-A686-94CCCF518A11}" srcOrd="1" destOrd="0" parTransId="{367D0E3B-E585-40E2-8C37-8A2A8E0D5B4B}" sibTransId="{966BA53A-151D-496E-AEFC-69427B80187C}"/>
    <dgm:cxn modelId="{53B53164-7580-4755-ACB1-05B4DBE8036C}" srcId="{29FF04B7-B005-464E-8291-FB1B7FE72962}" destId="{AD3CEE19-442D-41CD-98A4-4B4C782BB146}" srcOrd="0" destOrd="0" parTransId="{29EA1C02-F211-447B-AE82-FE990A226EFB}" sibTransId="{B39DABCA-39C5-442B-A7EC-0A937163FF3B}"/>
    <dgm:cxn modelId="{72577615-1F33-451B-853B-4591D83D79A0}" type="presOf" srcId="{29EA1C02-F211-447B-AE82-FE990A226EFB}" destId="{68BEB006-DA40-4582-BA8F-9FD48A244F62}" srcOrd="0" destOrd="0" presId="urn:microsoft.com/office/officeart/2005/8/layout/hierarchy6"/>
    <dgm:cxn modelId="{6F2533F6-3E06-48AC-B56E-F3BB78153A92}" srcId="{AD3CEE19-442D-41CD-98A4-4B4C782BB146}" destId="{6334BE0C-1E6B-4A4B-8F8A-1A531B6625DE}" srcOrd="1" destOrd="0" parTransId="{1DF9ABB9-EE62-4A46-A93A-52278AE218A8}" sibTransId="{A18D32AA-76DE-4284-96F3-3ECD64430E4F}"/>
    <dgm:cxn modelId="{9C1AB711-3463-424D-AF93-BE331F150CB2}" srcId="{5A058747-0482-4AD6-82B5-26A3AEC3CD78}" destId="{29FF04B7-B005-464E-8291-FB1B7FE72962}" srcOrd="0" destOrd="0" parTransId="{A3AD3765-6F8A-4A20-9B77-E6A7CAD79222}" sibTransId="{A656BC0C-AE62-430C-BBFB-E68210672165}"/>
    <dgm:cxn modelId="{684320FA-E6C5-4042-A467-5DC21ABB6D59}" type="presOf" srcId="{67D136D7-F445-49F1-AA29-6895E1904B45}" destId="{18BFE6C8-FBCD-4EC5-868B-0A496ACBBE46}" srcOrd="0" destOrd="0" presId="urn:microsoft.com/office/officeart/2005/8/layout/hierarchy6"/>
    <dgm:cxn modelId="{17181362-D9D7-49F3-A16F-8322ACD2AF44}" type="presOf" srcId="{82583ABD-A4A4-469C-BF25-D1C63BE55C74}" destId="{7154974A-6100-4572-B266-06C9EC8AA0A2}" srcOrd="0" destOrd="0" presId="urn:microsoft.com/office/officeart/2005/8/layout/hierarchy6"/>
    <dgm:cxn modelId="{2215443F-4251-4813-AC7C-79933FD747C7}" type="presOf" srcId="{4D7CA6C1-98BF-4F07-A1CC-0F63815BD903}" destId="{5146B67B-843D-4894-81D6-8C1D2DFA52FC}" srcOrd="0" destOrd="0" presId="urn:microsoft.com/office/officeart/2005/8/layout/hierarchy6"/>
    <dgm:cxn modelId="{FF6E85E5-F785-4DDC-B348-B68917492B96}" type="presOf" srcId="{DC61F7B3-7F38-47C3-84C0-E3C97D4E7707}" destId="{07E903AF-44D7-4FB3-AEBF-EC4212AE0560}" srcOrd="0" destOrd="0" presId="urn:microsoft.com/office/officeart/2005/8/layout/hierarchy6"/>
    <dgm:cxn modelId="{E9FFBC39-B194-4151-8323-0D5E30E0B25D}" type="presOf" srcId="{367D0E3B-E585-40E2-8C37-8A2A8E0D5B4B}" destId="{66A9323C-E7C0-48C0-98B7-8B60716A2483}" srcOrd="0" destOrd="0" presId="urn:microsoft.com/office/officeart/2005/8/layout/hierarchy6"/>
    <dgm:cxn modelId="{14A57DC9-2C16-4B6F-B318-62C0B48EB81F}" type="presOf" srcId="{4981B7AA-26A8-4ADA-91B4-B0249197B9C0}" destId="{99977BFB-FE27-4A26-8507-70BEBFABA7CF}" srcOrd="0" destOrd="0" presId="urn:microsoft.com/office/officeart/2005/8/layout/hierarchy6"/>
    <dgm:cxn modelId="{78DA78D2-3578-4FE6-8F12-ED22A086E426}" srcId="{67D136D7-F445-49F1-AA29-6895E1904B45}" destId="{2864BF73-046D-41C6-8F15-9F5CFDC91678}" srcOrd="0" destOrd="0" parTransId="{4D7CA6C1-98BF-4F07-A1CC-0F63815BD903}" sibTransId="{E8BBB4DC-8734-42F1-A779-FDFB0499A370}"/>
    <dgm:cxn modelId="{321EB673-900E-442D-BADC-D6D897C9FE7D}" type="presOf" srcId="{6334BE0C-1E6B-4A4B-8F8A-1A531B6625DE}" destId="{C898544B-B7D2-4396-B2B1-DC5D62672C52}" srcOrd="0" destOrd="0" presId="urn:microsoft.com/office/officeart/2005/8/layout/hierarchy6"/>
    <dgm:cxn modelId="{90B85D86-0E6E-4FDF-AFD3-B1AE69F81D83}" type="presParOf" srcId="{A57258EC-6B62-4E57-B4DE-1B4EA6D769BE}" destId="{507BB469-0054-4E85-ACC4-BC5EDE87404C}" srcOrd="0" destOrd="0" presId="urn:microsoft.com/office/officeart/2005/8/layout/hierarchy6"/>
    <dgm:cxn modelId="{5C009CF9-DA0A-48E2-9C26-B49D25B48E70}" type="presParOf" srcId="{507BB469-0054-4E85-ACC4-BC5EDE87404C}" destId="{609F39BE-AEFC-4430-805F-D5E8E8B29829}" srcOrd="0" destOrd="0" presId="urn:microsoft.com/office/officeart/2005/8/layout/hierarchy6"/>
    <dgm:cxn modelId="{C45E33C5-FD30-49F4-B6DF-E4172A2AC1A0}" type="presParOf" srcId="{609F39BE-AEFC-4430-805F-D5E8E8B29829}" destId="{D762F629-FC77-46D9-AE2E-4EFC6690AF8C}" srcOrd="0" destOrd="0" presId="urn:microsoft.com/office/officeart/2005/8/layout/hierarchy6"/>
    <dgm:cxn modelId="{BDE6BBEB-BE87-4F16-A049-B49FDFBAFA31}" type="presParOf" srcId="{D762F629-FC77-46D9-AE2E-4EFC6690AF8C}" destId="{ED685E3B-045E-48E1-94F8-B006F1E270C3}" srcOrd="0" destOrd="0" presId="urn:microsoft.com/office/officeart/2005/8/layout/hierarchy6"/>
    <dgm:cxn modelId="{B73AE4E1-DCCD-45A0-8E86-E5020A9CB889}" type="presParOf" srcId="{D762F629-FC77-46D9-AE2E-4EFC6690AF8C}" destId="{9F7D9BFA-7ED9-4A1C-A69A-6C9C8AD7A64C}" srcOrd="1" destOrd="0" presId="urn:microsoft.com/office/officeart/2005/8/layout/hierarchy6"/>
    <dgm:cxn modelId="{5DD2AD03-71BD-4A27-AE65-6A6F78601ADF}" type="presParOf" srcId="{9F7D9BFA-7ED9-4A1C-A69A-6C9C8AD7A64C}" destId="{68BEB006-DA40-4582-BA8F-9FD48A244F62}" srcOrd="0" destOrd="0" presId="urn:microsoft.com/office/officeart/2005/8/layout/hierarchy6"/>
    <dgm:cxn modelId="{07E9712B-EE5B-4971-96E0-9DEC61291015}" type="presParOf" srcId="{9F7D9BFA-7ED9-4A1C-A69A-6C9C8AD7A64C}" destId="{1BBAAC73-40FC-47F3-9E6B-F0174066D0CA}" srcOrd="1" destOrd="0" presId="urn:microsoft.com/office/officeart/2005/8/layout/hierarchy6"/>
    <dgm:cxn modelId="{C33139BF-45AD-402E-B2FD-ACC7E16C4110}" type="presParOf" srcId="{1BBAAC73-40FC-47F3-9E6B-F0174066D0CA}" destId="{21194227-DB32-4EBE-9D14-39981400BF81}" srcOrd="0" destOrd="0" presId="urn:microsoft.com/office/officeart/2005/8/layout/hierarchy6"/>
    <dgm:cxn modelId="{C207FBBA-9E2A-400D-9C49-B422E5DE76C5}" type="presParOf" srcId="{1BBAAC73-40FC-47F3-9E6B-F0174066D0CA}" destId="{90DC9E8C-141D-4D1F-9FFD-0A1EA0210937}" srcOrd="1" destOrd="0" presId="urn:microsoft.com/office/officeart/2005/8/layout/hierarchy6"/>
    <dgm:cxn modelId="{86F2D3AF-B7FB-4D45-8D27-230E0907B607}" type="presParOf" srcId="{90DC9E8C-141D-4D1F-9FFD-0A1EA0210937}" destId="{7154974A-6100-4572-B266-06C9EC8AA0A2}" srcOrd="0" destOrd="0" presId="urn:microsoft.com/office/officeart/2005/8/layout/hierarchy6"/>
    <dgm:cxn modelId="{64535143-9092-400C-9839-87ED2D0EB3BD}" type="presParOf" srcId="{90DC9E8C-141D-4D1F-9FFD-0A1EA0210937}" destId="{B1DC8888-BCDB-4379-A803-064EF6E81E64}" srcOrd="1" destOrd="0" presId="urn:microsoft.com/office/officeart/2005/8/layout/hierarchy6"/>
    <dgm:cxn modelId="{B741949E-C8CD-4ADB-A0F0-D8D69791605A}" type="presParOf" srcId="{B1DC8888-BCDB-4379-A803-064EF6E81E64}" destId="{07E903AF-44D7-4FB3-AEBF-EC4212AE0560}" srcOrd="0" destOrd="0" presId="urn:microsoft.com/office/officeart/2005/8/layout/hierarchy6"/>
    <dgm:cxn modelId="{56FF3830-E190-408F-9237-2E3DC05EC751}" type="presParOf" srcId="{B1DC8888-BCDB-4379-A803-064EF6E81E64}" destId="{7897EA95-C541-4D45-8EAD-606C1B999C4F}" srcOrd="1" destOrd="0" presId="urn:microsoft.com/office/officeart/2005/8/layout/hierarchy6"/>
    <dgm:cxn modelId="{62D2CD03-C6A2-4C1C-8E3F-8B53BCD868EE}" type="presParOf" srcId="{90DC9E8C-141D-4D1F-9FFD-0A1EA0210937}" destId="{2B519AB2-A643-491A-B7A1-DBC3329428D4}" srcOrd="2" destOrd="0" presId="urn:microsoft.com/office/officeart/2005/8/layout/hierarchy6"/>
    <dgm:cxn modelId="{F5DA948C-D67B-487E-93B1-489CAF2D06A7}" type="presParOf" srcId="{90DC9E8C-141D-4D1F-9FFD-0A1EA0210937}" destId="{8D6F8B1C-64AC-495B-8C9C-BBC17AE2B352}" srcOrd="3" destOrd="0" presId="urn:microsoft.com/office/officeart/2005/8/layout/hierarchy6"/>
    <dgm:cxn modelId="{4F9C3BF0-739C-463A-BE70-41343B9B4D22}" type="presParOf" srcId="{8D6F8B1C-64AC-495B-8C9C-BBC17AE2B352}" destId="{C898544B-B7D2-4396-B2B1-DC5D62672C52}" srcOrd="0" destOrd="0" presId="urn:microsoft.com/office/officeart/2005/8/layout/hierarchy6"/>
    <dgm:cxn modelId="{BFC7FA68-04D9-49E6-AC78-EFE562CFCE54}" type="presParOf" srcId="{8D6F8B1C-64AC-495B-8C9C-BBC17AE2B352}" destId="{7683BE68-9913-4472-8ACE-06D9FC56E454}" srcOrd="1" destOrd="0" presId="urn:microsoft.com/office/officeart/2005/8/layout/hierarchy6"/>
    <dgm:cxn modelId="{0CDE551F-4DCA-462F-80B3-B48E45BE0952}" type="presParOf" srcId="{9F7D9BFA-7ED9-4A1C-A69A-6C9C8AD7A64C}" destId="{99977BFB-FE27-4A26-8507-70BEBFABA7CF}" srcOrd="2" destOrd="0" presId="urn:microsoft.com/office/officeart/2005/8/layout/hierarchy6"/>
    <dgm:cxn modelId="{E0C4C637-040E-4D3C-A525-01F85AE1DCF7}" type="presParOf" srcId="{9F7D9BFA-7ED9-4A1C-A69A-6C9C8AD7A64C}" destId="{2D6947AE-E2DC-468B-9382-36D8952636F8}" srcOrd="3" destOrd="0" presId="urn:microsoft.com/office/officeart/2005/8/layout/hierarchy6"/>
    <dgm:cxn modelId="{3D6DBA1C-2170-4F95-829B-91F5222C81A8}" type="presParOf" srcId="{2D6947AE-E2DC-468B-9382-36D8952636F8}" destId="{18BFE6C8-FBCD-4EC5-868B-0A496ACBBE46}" srcOrd="0" destOrd="0" presId="urn:microsoft.com/office/officeart/2005/8/layout/hierarchy6"/>
    <dgm:cxn modelId="{689C1961-8960-48E4-A242-1104C6DE3389}" type="presParOf" srcId="{2D6947AE-E2DC-468B-9382-36D8952636F8}" destId="{7ACA3508-6EB8-402C-BCD4-3BDC013A15B8}" srcOrd="1" destOrd="0" presId="urn:microsoft.com/office/officeart/2005/8/layout/hierarchy6"/>
    <dgm:cxn modelId="{E1CC6DC2-A002-427C-A822-1CA42A96818D}" type="presParOf" srcId="{7ACA3508-6EB8-402C-BCD4-3BDC013A15B8}" destId="{5146B67B-843D-4894-81D6-8C1D2DFA52FC}" srcOrd="0" destOrd="0" presId="urn:microsoft.com/office/officeart/2005/8/layout/hierarchy6"/>
    <dgm:cxn modelId="{41FBA13D-6235-4D6A-A77C-7210BC113B63}" type="presParOf" srcId="{7ACA3508-6EB8-402C-BCD4-3BDC013A15B8}" destId="{F408F46D-D8AA-4470-92DC-2DF8568F2D37}" srcOrd="1" destOrd="0" presId="urn:microsoft.com/office/officeart/2005/8/layout/hierarchy6"/>
    <dgm:cxn modelId="{B34E5BFD-68FC-43A2-BD31-D24806043F15}" type="presParOf" srcId="{F408F46D-D8AA-4470-92DC-2DF8568F2D37}" destId="{8E4F6A43-33D2-4EF3-891F-2CD70FEED70C}" srcOrd="0" destOrd="0" presId="urn:microsoft.com/office/officeart/2005/8/layout/hierarchy6"/>
    <dgm:cxn modelId="{E0622449-51DE-403E-B8FD-FD50D436864B}" type="presParOf" srcId="{F408F46D-D8AA-4470-92DC-2DF8568F2D37}" destId="{7C53CE75-6792-4C54-BB57-F9B3D88A1A5D}" srcOrd="1" destOrd="0" presId="urn:microsoft.com/office/officeart/2005/8/layout/hierarchy6"/>
    <dgm:cxn modelId="{1D2C0948-605C-4522-B4F7-20F6C09FF267}" type="presParOf" srcId="{7ACA3508-6EB8-402C-BCD4-3BDC013A15B8}" destId="{66A9323C-E7C0-48C0-98B7-8B60716A2483}" srcOrd="2" destOrd="0" presId="urn:microsoft.com/office/officeart/2005/8/layout/hierarchy6"/>
    <dgm:cxn modelId="{8B04A4BF-591C-4A02-B116-C74B9ADE594C}" type="presParOf" srcId="{7ACA3508-6EB8-402C-BCD4-3BDC013A15B8}" destId="{7042B7CC-CCD1-4B35-807A-7AE92210D29C}" srcOrd="3" destOrd="0" presId="urn:microsoft.com/office/officeart/2005/8/layout/hierarchy6"/>
    <dgm:cxn modelId="{E06DD502-267D-4404-81B0-2453AB6FBE5B}" type="presParOf" srcId="{7042B7CC-CCD1-4B35-807A-7AE92210D29C}" destId="{AE4DCC5C-6000-4A67-9BC4-C6761690E819}" srcOrd="0" destOrd="0" presId="urn:microsoft.com/office/officeart/2005/8/layout/hierarchy6"/>
    <dgm:cxn modelId="{74640078-0085-4C75-AF91-81B6AFDF414B}" type="presParOf" srcId="{7042B7CC-CCD1-4B35-807A-7AE92210D29C}" destId="{AC933FE8-0AA2-459B-9A55-5738F5699186}" srcOrd="1" destOrd="0" presId="urn:microsoft.com/office/officeart/2005/8/layout/hierarchy6"/>
    <dgm:cxn modelId="{81267E22-0552-4E55-8076-396A25104582}" type="presParOf" srcId="{A57258EC-6B62-4E57-B4DE-1B4EA6D769BE}" destId="{B22CD296-9DCB-4620-AAE1-C6DCBC1A7358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06E5645-7881-4DD6-8CD4-B7AD3AD559BD}" type="doc">
      <dgm:prSet loTypeId="urn:microsoft.com/office/officeart/2005/8/layout/funnel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FD52EFD-9CE6-49FC-936E-ACB04A89FE97}">
      <dgm:prSet phldrT="[文本]"/>
      <dgm:spPr/>
      <dgm:t>
        <a:bodyPr/>
        <a:lstStyle/>
        <a:p>
          <a:r>
            <a:rPr lang="zh-CN" altLang="en-US" dirty="0" smtClean="0"/>
            <a:t>供应商</a:t>
          </a:r>
          <a:endParaRPr lang="zh-CN" altLang="en-US" dirty="0"/>
        </a:p>
      </dgm:t>
    </dgm:pt>
    <dgm:pt modelId="{F6519082-8905-43D6-A9C4-1C3CEE96995E}" type="parTrans" cxnId="{5FD18513-6BB2-4DC5-B50C-11893F624DAB}">
      <dgm:prSet/>
      <dgm:spPr/>
      <dgm:t>
        <a:bodyPr/>
        <a:lstStyle/>
        <a:p>
          <a:endParaRPr lang="zh-CN" altLang="en-US"/>
        </a:p>
      </dgm:t>
    </dgm:pt>
    <dgm:pt modelId="{3E8FA426-F5CF-4B21-942C-8F2A7114E2FE}" type="sibTrans" cxnId="{5FD18513-6BB2-4DC5-B50C-11893F624DAB}">
      <dgm:prSet/>
      <dgm:spPr/>
      <dgm:t>
        <a:bodyPr/>
        <a:lstStyle/>
        <a:p>
          <a:endParaRPr lang="zh-CN" altLang="en-US"/>
        </a:p>
      </dgm:t>
    </dgm:pt>
    <dgm:pt modelId="{497F8638-F411-4CD4-A500-FDA2E881E69E}">
      <dgm:prSet phldrT="[文本]"/>
      <dgm:spPr/>
      <dgm:t>
        <a:bodyPr/>
        <a:lstStyle/>
        <a:p>
          <a:r>
            <a:rPr lang="zh-CN" altLang="en-US" dirty="0" smtClean="0"/>
            <a:t>对手</a:t>
          </a:r>
          <a:endParaRPr lang="zh-CN" altLang="en-US" dirty="0"/>
        </a:p>
      </dgm:t>
    </dgm:pt>
    <dgm:pt modelId="{5B7BCD72-79DC-485A-81BE-6BBF4D970CC1}" type="parTrans" cxnId="{09D719AD-AFD5-411E-BC46-9932AEE6B858}">
      <dgm:prSet/>
      <dgm:spPr/>
      <dgm:t>
        <a:bodyPr/>
        <a:lstStyle/>
        <a:p>
          <a:endParaRPr lang="zh-CN" altLang="en-US"/>
        </a:p>
      </dgm:t>
    </dgm:pt>
    <dgm:pt modelId="{177E0523-93A0-4524-85E2-5FE87A758E22}" type="sibTrans" cxnId="{09D719AD-AFD5-411E-BC46-9932AEE6B858}">
      <dgm:prSet/>
      <dgm:spPr/>
      <dgm:t>
        <a:bodyPr/>
        <a:lstStyle/>
        <a:p>
          <a:endParaRPr lang="zh-CN" altLang="en-US"/>
        </a:p>
      </dgm:t>
    </dgm:pt>
    <dgm:pt modelId="{07721C01-0AAF-4B13-BCE7-CB46632F898A}">
      <dgm:prSet phldrT="[文本]"/>
      <dgm:spPr/>
      <dgm:t>
        <a:bodyPr/>
        <a:lstStyle/>
        <a:p>
          <a:r>
            <a:rPr lang="zh-CN" altLang="en-US" dirty="0" smtClean="0"/>
            <a:t>恶意用户</a:t>
          </a:r>
          <a:endParaRPr lang="zh-CN" altLang="en-US" dirty="0"/>
        </a:p>
      </dgm:t>
    </dgm:pt>
    <dgm:pt modelId="{A17D8ABC-D13B-4BFB-A1E3-D605D3A9B31C}" type="parTrans" cxnId="{E792E781-74A2-40FC-B14D-F9B5C1CA5508}">
      <dgm:prSet/>
      <dgm:spPr/>
      <dgm:t>
        <a:bodyPr/>
        <a:lstStyle/>
        <a:p>
          <a:endParaRPr lang="zh-CN" altLang="en-US"/>
        </a:p>
      </dgm:t>
    </dgm:pt>
    <dgm:pt modelId="{450C1800-993C-4E49-8F09-FBFEB37D1CC2}" type="sibTrans" cxnId="{E792E781-74A2-40FC-B14D-F9B5C1CA5508}">
      <dgm:prSet/>
      <dgm:spPr/>
      <dgm:t>
        <a:bodyPr/>
        <a:lstStyle/>
        <a:p>
          <a:endParaRPr lang="zh-CN" altLang="en-US"/>
        </a:p>
      </dgm:t>
    </dgm:pt>
    <dgm:pt modelId="{80B3619E-CCD3-4775-ABB2-A48463B9E2A6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1"/>
              </a:solidFill>
            </a:rPr>
            <a:t>刷单</a:t>
          </a:r>
          <a:endParaRPr lang="zh-CN" altLang="en-US" dirty="0">
            <a:solidFill>
              <a:schemeClr val="bg1"/>
            </a:solidFill>
          </a:endParaRPr>
        </a:p>
      </dgm:t>
    </dgm:pt>
    <dgm:pt modelId="{7B9FF87D-5616-4E8C-9454-61FF6AC0FE13}" type="parTrans" cxnId="{FD0DB5C3-EB4A-4C50-AF0A-9A5A89F3A16A}">
      <dgm:prSet/>
      <dgm:spPr/>
      <dgm:t>
        <a:bodyPr/>
        <a:lstStyle/>
        <a:p>
          <a:endParaRPr lang="zh-CN" altLang="en-US"/>
        </a:p>
      </dgm:t>
    </dgm:pt>
    <dgm:pt modelId="{E59630C9-7DBA-48BF-9B70-ECF01D84F205}" type="sibTrans" cxnId="{FD0DB5C3-EB4A-4C50-AF0A-9A5A89F3A16A}">
      <dgm:prSet/>
      <dgm:spPr/>
      <dgm:t>
        <a:bodyPr/>
        <a:lstStyle/>
        <a:p>
          <a:endParaRPr lang="zh-CN" altLang="en-US"/>
        </a:p>
      </dgm:t>
    </dgm:pt>
    <dgm:pt modelId="{6E54C9EF-28D9-4B3B-B721-7A61E7E1B2DA}" type="pres">
      <dgm:prSet presAssocID="{C06E5645-7881-4DD6-8CD4-B7AD3AD559BD}" presName="Name0" presStyleCnt="0">
        <dgm:presLayoutVars>
          <dgm:chMax val="4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EFA16B45-81A8-44D3-895B-9E8A017BA9F2}" type="pres">
      <dgm:prSet presAssocID="{C06E5645-7881-4DD6-8CD4-B7AD3AD559BD}" presName="ellipse" presStyleLbl="trBgShp" presStyleIdx="0" presStyleCnt="1"/>
      <dgm:spPr/>
    </dgm:pt>
    <dgm:pt modelId="{7F8523A7-1209-484F-A646-AA65CC743B26}" type="pres">
      <dgm:prSet presAssocID="{C06E5645-7881-4DD6-8CD4-B7AD3AD559BD}" presName="arrow1" presStyleLbl="fgShp" presStyleIdx="0" presStyleCnt="1"/>
      <dgm:spPr/>
    </dgm:pt>
    <dgm:pt modelId="{DA62D4FE-D4FE-4FBA-8855-557102BB942D}" type="pres">
      <dgm:prSet presAssocID="{C06E5645-7881-4DD6-8CD4-B7AD3AD559BD}" presName="rectangle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B8022BD-140D-4088-A6F9-40260FBC45FD}" type="pres">
      <dgm:prSet presAssocID="{497F8638-F411-4CD4-A500-FDA2E881E69E}" presName="item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533EBCC-B538-46B6-A800-67FE7212B7F8}" type="pres">
      <dgm:prSet presAssocID="{07721C01-0AAF-4B13-BCE7-CB46632F898A}" presName="item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1F1A1D9-2AB4-4004-99DE-EAB3FB2B0BF0}" type="pres">
      <dgm:prSet presAssocID="{80B3619E-CCD3-4775-ABB2-A48463B9E2A6}" presName="item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F222105-D626-48DE-ADF2-59547ACB7E58}" type="pres">
      <dgm:prSet presAssocID="{C06E5645-7881-4DD6-8CD4-B7AD3AD559BD}" presName="funnel" presStyleLbl="trAlignAcc1" presStyleIdx="0" presStyleCnt="1"/>
      <dgm:spPr/>
    </dgm:pt>
  </dgm:ptLst>
  <dgm:cxnLst>
    <dgm:cxn modelId="{5FD18513-6BB2-4DC5-B50C-11893F624DAB}" srcId="{C06E5645-7881-4DD6-8CD4-B7AD3AD559BD}" destId="{BFD52EFD-9CE6-49FC-936E-ACB04A89FE97}" srcOrd="0" destOrd="0" parTransId="{F6519082-8905-43D6-A9C4-1C3CEE96995E}" sibTransId="{3E8FA426-F5CF-4B21-942C-8F2A7114E2FE}"/>
    <dgm:cxn modelId="{09D719AD-AFD5-411E-BC46-9932AEE6B858}" srcId="{C06E5645-7881-4DD6-8CD4-B7AD3AD559BD}" destId="{497F8638-F411-4CD4-A500-FDA2E881E69E}" srcOrd="1" destOrd="0" parTransId="{5B7BCD72-79DC-485A-81BE-6BBF4D970CC1}" sibTransId="{177E0523-93A0-4524-85E2-5FE87A758E22}"/>
    <dgm:cxn modelId="{FD0DB5C3-EB4A-4C50-AF0A-9A5A89F3A16A}" srcId="{C06E5645-7881-4DD6-8CD4-B7AD3AD559BD}" destId="{80B3619E-CCD3-4775-ABB2-A48463B9E2A6}" srcOrd="3" destOrd="0" parTransId="{7B9FF87D-5616-4E8C-9454-61FF6AC0FE13}" sibTransId="{E59630C9-7DBA-48BF-9B70-ECF01D84F205}"/>
    <dgm:cxn modelId="{275FE004-3A09-41A9-A196-BBD95B05DEF1}" type="presOf" srcId="{07721C01-0AAF-4B13-BCE7-CB46632F898A}" destId="{1B8022BD-140D-4088-A6F9-40260FBC45FD}" srcOrd="0" destOrd="0" presId="urn:microsoft.com/office/officeart/2005/8/layout/funnel1"/>
    <dgm:cxn modelId="{4A0201D4-B6C1-4DEC-9CCD-FA25BC40E379}" type="presOf" srcId="{BFD52EFD-9CE6-49FC-936E-ACB04A89FE97}" destId="{01F1A1D9-2AB4-4004-99DE-EAB3FB2B0BF0}" srcOrd="0" destOrd="0" presId="urn:microsoft.com/office/officeart/2005/8/layout/funnel1"/>
    <dgm:cxn modelId="{B7C299ED-CC0E-4230-A856-E235FFF5B2B3}" type="presOf" srcId="{497F8638-F411-4CD4-A500-FDA2E881E69E}" destId="{C533EBCC-B538-46B6-A800-67FE7212B7F8}" srcOrd="0" destOrd="0" presId="urn:microsoft.com/office/officeart/2005/8/layout/funnel1"/>
    <dgm:cxn modelId="{A6D50426-C8FB-4CE5-B05B-FF6C52017323}" type="presOf" srcId="{C06E5645-7881-4DD6-8CD4-B7AD3AD559BD}" destId="{6E54C9EF-28D9-4B3B-B721-7A61E7E1B2DA}" srcOrd="0" destOrd="0" presId="urn:microsoft.com/office/officeart/2005/8/layout/funnel1"/>
    <dgm:cxn modelId="{E792E781-74A2-40FC-B14D-F9B5C1CA5508}" srcId="{C06E5645-7881-4DD6-8CD4-B7AD3AD559BD}" destId="{07721C01-0AAF-4B13-BCE7-CB46632F898A}" srcOrd="2" destOrd="0" parTransId="{A17D8ABC-D13B-4BFB-A1E3-D605D3A9B31C}" sibTransId="{450C1800-993C-4E49-8F09-FBFEB37D1CC2}"/>
    <dgm:cxn modelId="{A09E2F35-2CD5-468C-8D69-25B6F7704DC9}" type="presOf" srcId="{80B3619E-CCD3-4775-ABB2-A48463B9E2A6}" destId="{DA62D4FE-D4FE-4FBA-8855-557102BB942D}" srcOrd="0" destOrd="0" presId="urn:microsoft.com/office/officeart/2005/8/layout/funnel1"/>
    <dgm:cxn modelId="{67408286-8957-4622-8890-7FFDDE747DD1}" type="presParOf" srcId="{6E54C9EF-28D9-4B3B-B721-7A61E7E1B2DA}" destId="{EFA16B45-81A8-44D3-895B-9E8A017BA9F2}" srcOrd="0" destOrd="0" presId="urn:microsoft.com/office/officeart/2005/8/layout/funnel1"/>
    <dgm:cxn modelId="{8CBCAF11-2EDE-46F6-94C0-D23ED0DBA0FD}" type="presParOf" srcId="{6E54C9EF-28D9-4B3B-B721-7A61E7E1B2DA}" destId="{7F8523A7-1209-484F-A646-AA65CC743B26}" srcOrd="1" destOrd="0" presId="urn:microsoft.com/office/officeart/2005/8/layout/funnel1"/>
    <dgm:cxn modelId="{CB5FA9D6-F1DC-446F-9A35-765C25EF0769}" type="presParOf" srcId="{6E54C9EF-28D9-4B3B-B721-7A61E7E1B2DA}" destId="{DA62D4FE-D4FE-4FBA-8855-557102BB942D}" srcOrd="2" destOrd="0" presId="urn:microsoft.com/office/officeart/2005/8/layout/funnel1"/>
    <dgm:cxn modelId="{E89A487C-2380-4434-8C98-AD21D013B76E}" type="presParOf" srcId="{6E54C9EF-28D9-4B3B-B721-7A61E7E1B2DA}" destId="{1B8022BD-140D-4088-A6F9-40260FBC45FD}" srcOrd="3" destOrd="0" presId="urn:microsoft.com/office/officeart/2005/8/layout/funnel1"/>
    <dgm:cxn modelId="{9AC747A7-134E-4B24-B4FB-0AF3FDAD787E}" type="presParOf" srcId="{6E54C9EF-28D9-4B3B-B721-7A61E7E1B2DA}" destId="{C533EBCC-B538-46B6-A800-67FE7212B7F8}" srcOrd="4" destOrd="0" presId="urn:microsoft.com/office/officeart/2005/8/layout/funnel1"/>
    <dgm:cxn modelId="{7D99CECC-3A52-4763-B206-45CE8C7E5D78}" type="presParOf" srcId="{6E54C9EF-28D9-4B3B-B721-7A61E7E1B2DA}" destId="{01F1A1D9-2AB4-4004-99DE-EAB3FB2B0BF0}" srcOrd="5" destOrd="0" presId="urn:microsoft.com/office/officeart/2005/8/layout/funnel1"/>
    <dgm:cxn modelId="{DCB9B236-9013-4C26-B3C4-57AC0388BD06}" type="presParOf" srcId="{6E54C9EF-28D9-4B3B-B721-7A61E7E1B2DA}" destId="{9F222105-D626-48DE-ADF2-59547ACB7E58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C22D742-01A6-4E7B-8183-609CFA1F43A8}" type="doc">
      <dgm:prSet loTypeId="urn:microsoft.com/office/officeart/2008/layout/HalfCircleOrganizationChart" loCatId="hierarchy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5FD18241-87C0-4AD7-AB9D-039927BA0107}">
      <dgm:prSet phldrT="[文本]" custT="1"/>
      <dgm:spPr/>
      <dgm:t>
        <a:bodyPr/>
        <a:lstStyle/>
        <a:p>
          <a:r>
            <a:rPr lang="zh-CN" altLang="en-US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泄露的途径</a:t>
          </a:r>
          <a:endParaRPr lang="zh-CN" altLang="en-US" sz="2400" dirty="0">
            <a:solidFill>
              <a:schemeClr val="bg1"/>
            </a:solidFill>
          </a:endParaRPr>
        </a:p>
      </dgm:t>
    </dgm:pt>
    <dgm:pt modelId="{2831FE9D-6C83-45CE-A228-A403DF0BCB75}" type="parTrans" cxnId="{39058467-8EEC-4369-9F8C-B1447D2543E2}">
      <dgm:prSet/>
      <dgm:spPr/>
      <dgm:t>
        <a:bodyPr/>
        <a:lstStyle/>
        <a:p>
          <a:endParaRPr lang="zh-CN" altLang="en-US" sz="2400">
            <a:solidFill>
              <a:schemeClr val="bg1"/>
            </a:solidFill>
          </a:endParaRPr>
        </a:p>
      </dgm:t>
    </dgm:pt>
    <dgm:pt modelId="{84ADB33D-9ED9-401B-9880-0E3BB5B3F597}" type="sibTrans" cxnId="{39058467-8EEC-4369-9F8C-B1447D2543E2}">
      <dgm:prSet/>
      <dgm:spPr/>
      <dgm:t>
        <a:bodyPr/>
        <a:lstStyle/>
        <a:p>
          <a:endParaRPr lang="zh-CN" altLang="en-US" sz="2400">
            <a:solidFill>
              <a:schemeClr val="bg1"/>
            </a:solidFill>
          </a:endParaRPr>
        </a:p>
      </dgm:t>
    </dgm:pt>
    <dgm:pt modelId="{C4D9D1A4-A116-482D-9B8F-D6FA1097B5A4}">
      <dgm:prSet phldrT="[文本]" custT="1"/>
      <dgm:spPr/>
      <dgm:t>
        <a:bodyPr/>
        <a:lstStyle/>
        <a:p>
          <a:r>
            <a:rPr lang="zh-CN" altLang="en-US" sz="24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账户被盗</a:t>
          </a:r>
          <a:endParaRPr lang="zh-CN" altLang="en-US" sz="2400" dirty="0">
            <a:solidFill>
              <a:schemeClr val="bg1"/>
            </a:solidFill>
          </a:endParaRPr>
        </a:p>
      </dgm:t>
    </dgm:pt>
    <dgm:pt modelId="{87B26C74-AC9A-48F4-A266-A907D84B086F}" type="parTrans" cxnId="{C5E836FA-86CB-41FD-878E-901AC6A61910}">
      <dgm:prSet/>
      <dgm:spPr/>
      <dgm:t>
        <a:bodyPr/>
        <a:lstStyle/>
        <a:p>
          <a:endParaRPr lang="zh-CN" altLang="en-US" sz="2400">
            <a:solidFill>
              <a:schemeClr val="bg1"/>
            </a:solidFill>
          </a:endParaRPr>
        </a:p>
      </dgm:t>
    </dgm:pt>
    <dgm:pt modelId="{1BA2F5D1-8DF9-4DF3-8E72-D3162D174148}" type="sibTrans" cxnId="{C5E836FA-86CB-41FD-878E-901AC6A61910}">
      <dgm:prSet/>
      <dgm:spPr/>
      <dgm:t>
        <a:bodyPr/>
        <a:lstStyle/>
        <a:p>
          <a:endParaRPr lang="zh-CN" altLang="en-US" sz="2400">
            <a:solidFill>
              <a:schemeClr val="bg1"/>
            </a:solidFill>
          </a:endParaRPr>
        </a:p>
      </dgm:t>
    </dgm:pt>
    <dgm:pt modelId="{B972D0B1-F0A3-4668-8C11-D4EEEBA2EC0F}">
      <dgm:prSet phldrT="[文本]" custT="1"/>
      <dgm:spPr/>
      <dgm:t>
        <a:bodyPr/>
        <a:lstStyle/>
        <a:p>
          <a:r>
            <a:rPr lang="zh-CN" altLang="en-US" sz="2400" b="1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系统漏洞</a:t>
          </a:r>
          <a:endParaRPr lang="zh-CN" altLang="en-US" sz="2400" dirty="0">
            <a:solidFill>
              <a:schemeClr val="bg1"/>
            </a:solidFill>
          </a:endParaRPr>
        </a:p>
      </dgm:t>
    </dgm:pt>
    <dgm:pt modelId="{643A37B6-CD81-4C1C-A085-004E5B7EBD87}" type="parTrans" cxnId="{848623CE-6BA3-46A2-8888-67B92F003566}">
      <dgm:prSet/>
      <dgm:spPr/>
      <dgm:t>
        <a:bodyPr/>
        <a:lstStyle/>
        <a:p>
          <a:endParaRPr lang="zh-CN" altLang="en-US" sz="2400">
            <a:solidFill>
              <a:schemeClr val="bg1"/>
            </a:solidFill>
          </a:endParaRPr>
        </a:p>
      </dgm:t>
    </dgm:pt>
    <dgm:pt modelId="{A985FBF0-1D79-481A-A6F3-DF56EFC4E5F5}" type="sibTrans" cxnId="{848623CE-6BA3-46A2-8888-67B92F003566}">
      <dgm:prSet/>
      <dgm:spPr/>
      <dgm:t>
        <a:bodyPr/>
        <a:lstStyle/>
        <a:p>
          <a:endParaRPr lang="zh-CN" altLang="en-US" sz="2400">
            <a:solidFill>
              <a:schemeClr val="bg1"/>
            </a:solidFill>
          </a:endParaRPr>
        </a:p>
      </dgm:t>
    </dgm:pt>
    <dgm:pt modelId="{15AD85A6-099A-415E-A8F1-E731A890B69A}">
      <dgm:prSet phldrT="[文本]" custT="1"/>
      <dgm:spPr/>
      <dgm:t>
        <a:bodyPr/>
        <a:lstStyle/>
        <a:p>
          <a:r>
            <a:rPr lang="zh-CN" altLang="en-US" sz="2400" b="1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内部人员</a:t>
          </a:r>
          <a:endParaRPr lang="zh-CN" altLang="en-US" sz="2400" dirty="0">
            <a:solidFill>
              <a:schemeClr val="bg1"/>
            </a:solidFill>
          </a:endParaRPr>
        </a:p>
      </dgm:t>
    </dgm:pt>
    <dgm:pt modelId="{2676AF85-E924-4DAE-952F-3A9AF8704BC6}" type="parTrans" cxnId="{74BE86A7-ADF9-4338-AB49-8773D458D5F0}">
      <dgm:prSet/>
      <dgm:spPr/>
      <dgm:t>
        <a:bodyPr/>
        <a:lstStyle/>
        <a:p>
          <a:endParaRPr lang="zh-CN" altLang="en-US" sz="2400">
            <a:solidFill>
              <a:schemeClr val="bg1"/>
            </a:solidFill>
          </a:endParaRPr>
        </a:p>
      </dgm:t>
    </dgm:pt>
    <dgm:pt modelId="{B0F0F5A0-D2B3-4B48-B8C3-DC9D142C658D}" type="sibTrans" cxnId="{74BE86A7-ADF9-4338-AB49-8773D458D5F0}">
      <dgm:prSet/>
      <dgm:spPr/>
      <dgm:t>
        <a:bodyPr/>
        <a:lstStyle/>
        <a:p>
          <a:endParaRPr lang="zh-CN" altLang="en-US" sz="2400">
            <a:solidFill>
              <a:schemeClr val="bg1"/>
            </a:solidFill>
          </a:endParaRPr>
        </a:p>
      </dgm:t>
    </dgm:pt>
    <dgm:pt modelId="{8D292B48-5E6B-4B7A-AD02-BD9B452A010E}" type="pres">
      <dgm:prSet presAssocID="{CC22D742-01A6-4E7B-8183-609CFA1F43A8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51634B46-2D7E-4F1E-B991-E4ECD7D92937}" type="pres">
      <dgm:prSet presAssocID="{5FD18241-87C0-4AD7-AB9D-039927BA0107}" presName="hierRoot1" presStyleCnt="0">
        <dgm:presLayoutVars>
          <dgm:hierBranch val="init"/>
        </dgm:presLayoutVars>
      </dgm:prSet>
      <dgm:spPr/>
    </dgm:pt>
    <dgm:pt modelId="{F84C09D3-41B3-4D3C-9711-D262196171DB}" type="pres">
      <dgm:prSet presAssocID="{5FD18241-87C0-4AD7-AB9D-039927BA0107}" presName="rootComposite1" presStyleCnt="0"/>
      <dgm:spPr/>
    </dgm:pt>
    <dgm:pt modelId="{4379D9EA-EEA7-4637-A320-C12AE3923DDD}" type="pres">
      <dgm:prSet presAssocID="{5FD18241-87C0-4AD7-AB9D-039927BA0107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54AE28E-8F90-43EF-9BA2-A13AB14CFC47}" type="pres">
      <dgm:prSet presAssocID="{5FD18241-87C0-4AD7-AB9D-039927BA0107}" presName="topArc1" presStyleLbl="parChTrans1D1" presStyleIdx="0" presStyleCnt="8"/>
      <dgm:spPr/>
    </dgm:pt>
    <dgm:pt modelId="{CB9A358E-62EB-4331-B196-35830079169D}" type="pres">
      <dgm:prSet presAssocID="{5FD18241-87C0-4AD7-AB9D-039927BA0107}" presName="bottomArc1" presStyleLbl="parChTrans1D1" presStyleIdx="1" presStyleCnt="8"/>
      <dgm:spPr/>
    </dgm:pt>
    <dgm:pt modelId="{143E9C5A-F8BF-4905-831E-25F6630711CD}" type="pres">
      <dgm:prSet presAssocID="{5FD18241-87C0-4AD7-AB9D-039927BA0107}" presName="topConnNode1" presStyleLbl="node1" presStyleIdx="0" presStyleCnt="0"/>
      <dgm:spPr/>
      <dgm:t>
        <a:bodyPr/>
        <a:lstStyle/>
        <a:p>
          <a:endParaRPr lang="zh-CN" altLang="en-US"/>
        </a:p>
      </dgm:t>
    </dgm:pt>
    <dgm:pt modelId="{70E4BE39-942A-462A-8270-D59712565733}" type="pres">
      <dgm:prSet presAssocID="{5FD18241-87C0-4AD7-AB9D-039927BA0107}" presName="hierChild2" presStyleCnt="0"/>
      <dgm:spPr/>
    </dgm:pt>
    <dgm:pt modelId="{7FCCE8C2-C6C1-4982-8106-860821D42677}" type="pres">
      <dgm:prSet presAssocID="{87B26C74-AC9A-48F4-A266-A907D84B086F}" presName="Name28" presStyleLbl="parChTrans1D2" presStyleIdx="0" presStyleCnt="3"/>
      <dgm:spPr/>
      <dgm:t>
        <a:bodyPr/>
        <a:lstStyle/>
        <a:p>
          <a:endParaRPr lang="zh-CN" altLang="en-US"/>
        </a:p>
      </dgm:t>
    </dgm:pt>
    <dgm:pt modelId="{DA24528A-2659-40E1-BE57-8A54622DCC3B}" type="pres">
      <dgm:prSet presAssocID="{C4D9D1A4-A116-482D-9B8F-D6FA1097B5A4}" presName="hierRoot2" presStyleCnt="0">
        <dgm:presLayoutVars>
          <dgm:hierBranch val="init"/>
        </dgm:presLayoutVars>
      </dgm:prSet>
      <dgm:spPr/>
    </dgm:pt>
    <dgm:pt modelId="{EB970E72-31F6-4554-ABC3-9D74EF5C01FF}" type="pres">
      <dgm:prSet presAssocID="{C4D9D1A4-A116-482D-9B8F-D6FA1097B5A4}" presName="rootComposite2" presStyleCnt="0"/>
      <dgm:spPr/>
    </dgm:pt>
    <dgm:pt modelId="{58F28E0A-EF4C-4B3E-B04F-3CDEEFD61943}" type="pres">
      <dgm:prSet presAssocID="{C4D9D1A4-A116-482D-9B8F-D6FA1097B5A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6C9E1D6-9832-4DD3-906D-EAFB742DC20D}" type="pres">
      <dgm:prSet presAssocID="{C4D9D1A4-A116-482D-9B8F-D6FA1097B5A4}" presName="topArc2" presStyleLbl="parChTrans1D1" presStyleIdx="2" presStyleCnt="8"/>
      <dgm:spPr/>
    </dgm:pt>
    <dgm:pt modelId="{16B98167-D47C-41C9-BCB5-ED7570A8149B}" type="pres">
      <dgm:prSet presAssocID="{C4D9D1A4-A116-482D-9B8F-D6FA1097B5A4}" presName="bottomArc2" presStyleLbl="parChTrans1D1" presStyleIdx="3" presStyleCnt="8"/>
      <dgm:spPr/>
    </dgm:pt>
    <dgm:pt modelId="{F712284F-0E88-44BD-BB03-D406B82711FE}" type="pres">
      <dgm:prSet presAssocID="{C4D9D1A4-A116-482D-9B8F-D6FA1097B5A4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61B4B7CE-918F-4B0A-9B87-A7066A3DD895}" type="pres">
      <dgm:prSet presAssocID="{C4D9D1A4-A116-482D-9B8F-D6FA1097B5A4}" presName="hierChild4" presStyleCnt="0"/>
      <dgm:spPr/>
    </dgm:pt>
    <dgm:pt modelId="{C868331B-8B2E-4174-B0AE-AA206B46C520}" type="pres">
      <dgm:prSet presAssocID="{C4D9D1A4-A116-482D-9B8F-D6FA1097B5A4}" presName="hierChild5" presStyleCnt="0"/>
      <dgm:spPr/>
    </dgm:pt>
    <dgm:pt modelId="{1FD40529-57BE-472B-96E3-FD988860F327}" type="pres">
      <dgm:prSet presAssocID="{643A37B6-CD81-4C1C-A085-004E5B7EBD87}" presName="Name28" presStyleLbl="parChTrans1D2" presStyleIdx="1" presStyleCnt="3"/>
      <dgm:spPr/>
      <dgm:t>
        <a:bodyPr/>
        <a:lstStyle/>
        <a:p>
          <a:endParaRPr lang="zh-CN" altLang="en-US"/>
        </a:p>
      </dgm:t>
    </dgm:pt>
    <dgm:pt modelId="{B5DFF280-D20F-4BC5-AAC4-098F23C25BAC}" type="pres">
      <dgm:prSet presAssocID="{B972D0B1-F0A3-4668-8C11-D4EEEBA2EC0F}" presName="hierRoot2" presStyleCnt="0">
        <dgm:presLayoutVars>
          <dgm:hierBranch val="init"/>
        </dgm:presLayoutVars>
      </dgm:prSet>
      <dgm:spPr/>
    </dgm:pt>
    <dgm:pt modelId="{B17046B2-DA36-4CDC-ACA6-5DC216DBB107}" type="pres">
      <dgm:prSet presAssocID="{B972D0B1-F0A3-4668-8C11-D4EEEBA2EC0F}" presName="rootComposite2" presStyleCnt="0"/>
      <dgm:spPr/>
    </dgm:pt>
    <dgm:pt modelId="{85B960E6-A9D1-4850-89BC-5618F184086D}" type="pres">
      <dgm:prSet presAssocID="{B972D0B1-F0A3-4668-8C11-D4EEEBA2EC0F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8504957-1564-44CE-A4DA-841AE074B34E}" type="pres">
      <dgm:prSet presAssocID="{B972D0B1-F0A3-4668-8C11-D4EEEBA2EC0F}" presName="topArc2" presStyleLbl="parChTrans1D1" presStyleIdx="4" presStyleCnt="8"/>
      <dgm:spPr/>
    </dgm:pt>
    <dgm:pt modelId="{A12F14DD-7174-4EC6-B09C-157DA800DBC5}" type="pres">
      <dgm:prSet presAssocID="{B972D0B1-F0A3-4668-8C11-D4EEEBA2EC0F}" presName="bottomArc2" presStyleLbl="parChTrans1D1" presStyleIdx="5" presStyleCnt="8"/>
      <dgm:spPr/>
    </dgm:pt>
    <dgm:pt modelId="{6F0D4F15-6F97-4AF3-BD31-1DF1A3E8B5C4}" type="pres">
      <dgm:prSet presAssocID="{B972D0B1-F0A3-4668-8C11-D4EEEBA2EC0F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E607AA49-5C12-4208-B49D-B1F5C60A8927}" type="pres">
      <dgm:prSet presAssocID="{B972D0B1-F0A3-4668-8C11-D4EEEBA2EC0F}" presName="hierChild4" presStyleCnt="0"/>
      <dgm:spPr/>
    </dgm:pt>
    <dgm:pt modelId="{B3ACE3EF-2C0D-432A-B80E-476855739026}" type="pres">
      <dgm:prSet presAssocID="{B972D0B1-F0A3-4668-8C11-D4EEEBA2EC0F}" presName="hierChild5" presStyleCnt="0"/>
      <dgm:spPr/>
    </dgm:pt>
    <dgm:pt modelId="{C77099FE-71EF-466A-80AC-5E209009E79D}" type="pres">
      <dgm:prSet presAssocID="{2676AF85-E924-4DAE-952F-3A9AF8704BC6}" presName="Name28" presStyleLbl="parChTrans1D2" presStyleIdx="2" presStyleCnt="3"/>
      <dgm:spPr/>
      <dgm:t>
        <a:bodyPr/>
        <a:lstStyle/>
        <a:p>
          <a:endParaRPr lang="zh-CN" altLang="en-US"/>
        </a:p>
      </dgm:t>
    </dgm:pt>
    <dgm:pt modelId="{59C4B017-3917-4658-A1B8-7AA12B73204D}" type="pres">
      <dgm:prSet presAssocID="{15AD85A6-099A-415E-A8F1-E731A890B69A}" presName="hierRoot2" presStyleCnt="0">
        <dgm:presLayoutVars>
          <dgm:hierBranch val="init"/>
        </dgm:presLayoutVars>
      </dgm:prSet>
      <dgm:spPr/>
    </dgm:pt>
    <dgm:pt modelId="{C1DB1F47-5951-4B9B-B415-B66163C7649C}" type="pres">
      <dgm:prSet presAssocID="{15AD85A6-099A-415E-A8F1-E731A890B69A}" presName="rootComposite2" presStyleCnt="0"/>
      <dgm:spPr/>
    </dgm:pt>
    <dgm:pt modelId="{7A8DE63D-B379-4947-B4EB-BBE36111C096}" type="pres">
      <dgm:prSet presAssocID="{15AD85A6-099A-415E-A8F1-E731A890B69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29F3032-CA5D-496E-A1A7-CB927748403F}" type="pres">
      <dgm:prSet presAssocID="{15AD85A6-099A-415E-A8F1-E731A890B69A}" presName="topArc2" presStyleLbl="parChTrans1D1" presStyleIdx="6" presStyleCnt="8"/>
      <dgm:spPr/>
    </dgm:pt>
    <dgm:pt modelId="{0722587E-8582-4075-B77F-70E3354DC8D0}" type="pres">
      <dgm:prSet presAssocID="{15AD85A6-099A-415E-A8F1-E731A890B69A}" presName="bottomArc2" presStyleLbl="parChTrans1D1" presStyleIdx="7" presStyleCnt="8"/>
      <dgm:spPr/>
    </dgm:pt>
    <dgm:pt modelId="{EDE84DAE-1E47-4F60-82FF-05BC34CBD2D1}" type="pres">
      <dgm:prSet presAssocID="{15AD85A6-099A-415E-A8F1-E731A890B69A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893CABCA-FF45-4346-8E77-54ECA2DE7F37}" type="pres">
      <dgm:prSet presAssocID="{15AD85A6-099A-415E-A8F1-E731A890B69A}" presName="hierChild4" presStyleCnt="0"/>
      <dgm:spPr/>
    </dgm:pt>
    <dgm:pt modelId="{7BB77609-8111-498D-A216-5112EC8A45A3}" type="pres">
      <dgm:prSet presAssocID="{15AD85A6-099A-415E-A8F1-E731A890B69A}" presName="hierChild5" presStyleCnt="0"/>
      <dgm:spPr/>
    </dgm:pt>
    <dgm:pt modelId="{DEC15D72-0E4C-40F2-9172-DC7B63D716C9}" type="pres">
      <dgm:prSet presAssocID="{5FD18241-87C0-4AD7-AB9D-039927BA0107}" presName="hierChild3" presStyleCnt="0"/>
      <dgm:spPr/>
    </dgm:pt>
  </dgm:ptLst>
  <dgm:cxnLst>
    <dgm:cxn modelId="{F3216661-7F1E-43E3-8312-0F1578EA627B}" type="presOf" srcId="{15AD85A6-099A-415E-A8F1-E731A890B69A}" destId="{7A8DE63D-B379-4947-B4EB-BBE36111C096}" srcOrd="0" destOrd="0" presId="urn:microsoft.com/office/officeart/2008/layout/HalfCircleOrganizationChart"/>
    <dgm:cxn modelId="{A1F2A86F-06E3-4527-A51B-6DF9D43213E4}" type="presOf" srcId="{5FD18241-87C0-4AD7-AB9D-039927BA0107}" destId="{143E9C5A-F8BF-4905-831E-25F6630711CD}" srcOrd="1" destOrd="0" presId="urn:microsoft.com/office/officeart/2008/layout/HalfCircleOrganizationChart"/>
    <dgm:cxn modelId="{A481B093-0F89-4190-B719-B3C4677321E5}" type="presOf" srcId="{C4D9D1A4-A116-482D-9B8F-D6FA1097B5A4}" destId="{58F28E0A-EF4C-4B3E-B04F-3CDEEFD61943}" srcOrd="0" destOrd="0" presId="urn:microsoft.com/office/officeart/2008/layout/HalfCircleOrganizationChart"/>
    <dgm:cxn modelId="{15D4E3FD-917F-4F61-8220-9B117575F333}" type="presOf" srcId="{643A37B6-CD81-4C1C-A085-004E5B7EBD87}" destId="{1FD40529-57BE-472B-96E3-FD988860F327}" srcOrd="0" destOrd="0" presId="urn:microsoft.com/office/officeart/2008/layout/HalfCircleOrganizationChart"/>
    <dgm:cxn modelId="{39058467-8EEC-4369-9F8C-B1447D2543E2}" srcId="{CC22D742-01A6-4E7B-8183-609CFA1F43A8}" destId="{5FD18241-87C0-4AD7-AB9D-039927BA0107}" srcOrd="0" destOrd="0" parTransId="{2831FE9D-6C83-45CE-A228-A403DF0BCB75}" sibTransId="{84ADB33D-9ED9-401B-9880-0E3BB5B3F597}"/>
    <dgm:cxn modelId="{945D2BA9-4AED-4BAD-9B42-3818B5EB8EAB}" type="presOf" srcId="{CC22D742-01A6-4E7B-8183-609CFA1F43A8}" destId="{8D292B48-5E6B-4B7A-AD02-BD9B452A010E}" srcOrd="0" destOrd="0" presId="urn:microsoft.com/office/officeart/2008/layout/HalfCircleOrganizationChart"/>
    <dgm:cxn modelId="{74BE86A7-ADF9-4338-AB49-8773D458D5F0}" srcId="{5FD18241-87C0-4AD7-AB9D-039927BA0107}" destId="{15AD85A6-099A-415E-A8F1-E731A890B69A}" srcOrd="2" destOrd="0" parTransId="{2676AF85-E924-4DAE-952F-3A9AF8704BC6}" sibTransId="{B0F0F5A0-D2B3-4B48-B8C3-DC9D142C658D}"/>
    <dgm:cxn modelId="{91658365-8BA8-4685-A4B1-2073BC4F0179}" type="presOf" srcId="{5FD18241-87C0-4AD7-AB9D-039927BA0107}" destId="{4379D9EA-EEA7-4637-A320-C12AE3923DDD}" srcOrd="0" destOrd="0" presId="urn:microsoft.com/office/officeart/2008/layout/HalfCircleOrganizationChart"/>
    <dgm:cxn modelId="{FCD7DE9B-5FA1-4E04-960F-6257BFB7E24D}" type="presOf" srcId="{B972D0B1-F0A3-4668-8C11-D4EEEBA2EC0F}" destId="{85B960E6-A9D1-4850-89BC-5618F184086D}" srcOrd="0" destOrd="0" presId="urn:microsoft.com/office/officeart/2008/layout/HalfCircleOrganizationChart"/>
    <dgm:cxn modelId="{848623CE-6BA3-46A2-8888-67B92F003566}" srcId="{5FD18241-87C0-4AD7-AB9D-039927BA0107}" destId="{B972D0B1-F0A3-4668-8C11-D4EEEBA2EC0F}" srcOrd="1" destOrd="0" parTransId="{643A37B6-CD81-4C1C-A085-004E5B7EBD87}" sibTransId="{A985FBF0-1D79-481A-A6F3-DF56EFC4E5F5}"/>
    <dgm:cxn modelId="{74BE8C96-EF2A-46ED-AC1F-905B9A9673D5}" type="presOf" srcId="{15AD85A6-099A-415E-A8F1-E731A890B69A}" destId="{EDE84DAE-1E47-4F60-82FF-05BC34CBD2D1}" srcOrd="1" destOrd="0" presId="urn:microsoft.com/office/officeart/2008/layout/HalfCircleOrganizationChart"/>
    <dgm:cxn modelId="{539FD860-4CE0-40E9-BECB-57D778B9A44F}" type="presOf" srcId="{87B26C74-AC9A-48F4-A266-A907D84B086F}" destId="{7FCCE8C2-C6C1-4982-8106-860821D42677}" srcOrd="0" destOrd="0" presId="urn:microsoft.com/office/officeart/2008/layout/HalfCircleOrganizationChart"/>
    <dgm:cxn modelId="{1B720EFA-88DE-4AFA-9AE9-2B8637F4AAB9}" type="presOf" srcId="{2676AF85-E924-4DAE-952F-3A9AF8704BC6}" destId="{C77099FE-71EF-466A-80AC-5E209009E79D}" srcOrd="0" destOrd="0" presId="urn:microsoft.com/office/officeart/2008/layout/HalfCircleOrganizationChart"/>
    <dgm:cxn modelId="{D9553D09-5E27-4CB4-AE4C-6CBF6604FF19}" type="presOf" srcId="{C4D9D1A4-A116-482D-9B8F-D6FA1097B5A4}" destId="{F712284F-0E88-44BD-BB03-D406B82711FE}" srcOrd="1" destOrd="0" presId="urn:microsoft.com/office/officeart/2008/layout/HalfCircleOrganizationChart"/>
    <dgm:cxn modelId="{C5E836FA-86CB-41FD-878E-901AC6A61910}" srcId="{5FD18241-87C0-4AD7-AB9D-039927BA0107}" destId="{C4D9D1A4-A116-482D-9B8F-D6FA1097B5A4}" srcOrd="0" destOrd="0" parTransId="{87B26C74-AC9A-48F4-A266-A907D84B086F}" sibTransId="{1BA2F5D1-8DF9-4DF3-8E72-D3162D174148}"/>
    <dgm:cxn modelId="{E57AE8A0-2D14-43B4-B803-9F7241BE2E50}" type="presOf" srcId="{B972D0B1-F0A3-4668-8C11-D4EEEBA2EC0F}" destId="{6F0D4F15-6F97-4AF3-BD31-1DF1A3E8B5C4}" srcOrd="1" destOrd="0" presId="urn:microsoft.com/office/officeart/2008/layout/HalfCircleOrganizationChart"/>
    <dgm:cxn modelId="{2C4F8972-7C02-429C-B7AA-E36BDA215D3D}" type="presParOf" srcId="{8D292B48-5E6B-4B7A-AD02-BD9B452A010E}" destId="{51634B46-2D7E-4F1E-B991-E4ECD7D92937}" srcOrd="0" destOrd="0" presId="urn:microsoft.com/office/officeart/2008/layout/HalfCircleOrganizationChart"/>
    <dgm:cxn modelId="{87B6ADCA-E54A-467B-AAE5-FD2BF7F70C69}" type="presParOf" srcId="{51634B46-2D7E-4F1E-B991-E4ECD7D92937}" destId="{F84C09D3-41B3-4D3C-9711-D262196171DB}" srcOrd="0" destOrd="0" presId="urn:microsoft.com/office/officeart/2008/layout/HalfCircleOrganizationChart"/>
    <dgm:cxn modelId="{CA401C00-581B-4852-960A-BF5EA9C77FF2}" type="presParOf" srcId="{F84C09D3-41B3-4D3C-9711-D262196171DB}" destId="{4379D9EA-EEA7-4637-A320-C12AE3923DDD}" srcOrd="0" destOrd="0" presId="urn:microsoft.com/office/officeart/2008/layout/HalfCircleOrganizationChart"/>
    <dgm:cxn modelId="{37003A37-5EFA-4BD7-A066-BC3EAFB92921}" type="presParOf" srcId="{F84C09D3-41B3-4D3C-9711-D262196171DB}" destId="{E54AE28E-8F90-43EF-9BA2-A13AB14CFC47}" srcOrd="1" destOrd="0" presId="urn:microsoft.com/office/officeart/2008/layout/HalfCircleOrganizationChart"/>
    <dgm:cxn modelId="{90F51E4D-F472-4583-B588-ACF16D086F68}" type="presParOf" srcId="{F84C09D3-41B3-4D3C-9711-D262196171DB}" destId="{CB9A358E-62EB-4331-B196-35830079169D}" srcOrd="2" destOrd="0" presId="urn:microsoft.com/office/officeart/2008/layout/HalfCircleOrganizationChart"/>
    <dgm:cxn modelId="{0C073ACD-5AA7-4A3D-A9E3-BB87FEC4E69D}" type="presParOf" srcId="{F84C09D3-41B3-4D3C-9711-D262196171DB}" destId="{143E9C5A-F8BF-4905-831E-25F6630711CD}" srcOrd="3" destOrd="0" presId="urn:microsoft.com/office/officeart/2008/layout/HalfCircleOrganizationChart"/>
    <dgm:cxn modelId="{EFFD4611-A32D-439A-8891-5931315333E7}" type="presParOf" srcId="{51634B46-2D7E-4F1E-B991-E4ECD7D92937}" destId="{70E4BE39-942A-462A-8270-D59712565733}" srcOrd="1" destOrd="0" presId="urn:microsoft.com/office/officeart/2008/layout/HalfCircleOrganizationChart"/>
    <dgm:cxn modelId="{EFF32A6D-60E4-434B-BB23-335DA518EE55}" type="presParOf" srcId="{70E4BE39-942A-462A-8270-D59712565733}" destId="{7FCCE8C2-C6C1-4982-8106-860821D42677}" srcOrd="0" destOrd="0" presId="urn:microsoft.com/office/officeart/2008/layout/HalfCircleOrganizationChart"/>
    <dgm:cxn modelId="{C2729A00-6344-4927-B4EC-930C9183EBCF}" type="presParOf" srcId="{70E4BE39-942A-462A-8270-D59712565733}" destId="{DA24528A-2659-40E1-BE57-8A54622DCC3B}" srcOrd="1" destOrd="0" presId="urn:microsoft.com/office/officeart/2008/layout/HalfCircleOrganizationChart"/>
    <dgm:cxn modelId="{E064A2EE-7A1F-4546-B7E6-1A9140E74204}" type="presParOf" srcId="{DA24528A-2659-40E1-BE57-8A54622DCC3B}" destId="{EB970E72-31F6-4554-ABC3-9D74EF5C01FF}" srcOrd="0" destOrd="0" presId="urn:microsoft.com/office/officeart/2008/layout/HalfCircleOrganizationChart"/>
    <dgm:cxn modelId="{43F9CF1C-CE23-4D20-A616-9A4D0C130F7A}" type="presParOf" srcId="{EB970E72-31F6-4554-ABC3-9D74EF5C01FF}" destId="{58F28E0A-EF4C-4B3E-B04F-3CDEEFD61943}" srcOrd="0" destOrd="0" presId="urn:microsoft.com/office/officeart/2008/layout/HalfCircleOrganizationChart"/>
    <dgm:cxn modelId="{96F1DA79-E02D-42BA-A3C6-1F7ED998B704}" type="presParOf" srcId="{EB970E72-31F6-4554-ABC3-9D74EF5C01FF}" destId="{76C9E1D6-9832-4DD3-906D-EAFB742DC20D}" srcOrd="1" destOrd="0" presId="urn:microsoft.com/office/officeart/2008/layout/HalfCircleOrganizationChart"/>
    <dgm:cxn modelId="{EA079B3C-53C5-48AB-9E60-B719CA006F09}" type="presParOf" srcId="{EB970E72-31F6-4554-ABC3-9D74EF5C01FF}" destId="{16B98167-D47C-41C9-BCB5-ED7570A8149B}" srcOrd="2" destOrd="0" presId="urn:microsoft.com/office/officeart/2008/layout/HalfCircleOrganizationChart"/>
    <dgm:cxn modelId="{0EE674B6-C123-4B87-ABD7-F6BC5D9B423C}" type="presParOf" srcId="{EB970E72-31F6-4554-ABC3-9D74EF5C01FF}" destId="{F712284F-0E88-44BD-BB03-D406B82711FE}" srcOrd="3" destOrd="0" presId="urn:microsoft.com/office/officeart/2008/layout/HalfCircleOrganizationChart"/>
    <dgm:cxn modelId="{74F5CB69-BF1C-4BF7-BA16-105A09A76CC1}" type="presParOf" srcId="{DA24528A-2659-40E1-BE57-8A54622DCC3B}" destId="{61B4B7CE-918F-4B0A-9B87-A7066A3DD895}" srcOrd="1" destOrd="0" presId="urn:microsoft.com/office/officeart/2008/layout/HalfCircleOrganizationChart"/>
    <dgm:cxn modelId="{398EF474-1063-446F-8DAC-CE477CF213DA}" type="presParOf" srcId="{DA24528A-2659-40E1-BE57-8A54622DCC3B}" destId="{C868331B-8B2E-4174-B0AE-AA206B46C520}" srcOrd="2" destOrd="0" presId="urn:microsoft.com/office/officeart/2008/layout/HalfCircleOrganizationChart"/>
    <dgm:cxn modelId="{2D592B86-E4A1-4CC1-9E83-24D0D9FE67FA}" type="presParOf" srcId="{70E4BE39-942A-462A-8270-D59712565733}" destId="{1FD40529-57BE-472B-96E3-FD988860F327}" srcOrd="2" destOrd="0" presId="urn:microsoft.com/office/officeart/2008/layout/HalfCircleOrganizationChart"/>
    <dgm:cxn modelId="{68FC76F3-D749-4695-A000-FB8D1A6F1FB6}" type="presParOf" srcId="{70E4BE39-942A-462A-8270-D59712565733}" destId="{B5DFF280-D20F-4BC5-AAC4-098F23C25BAC}" srcOrd="3" destOrd="0" presId="urn:microsoft.com/office/officeart/2008/layout/HalfCircleOrganizationChart"/>
    <dgm:cxn modelId="{662BDC42-938A-4106-915C-805F6E3AFE1D}" type="presParOf" srcId="{B5DFF280-D20F-4BC5-AAC4-098F23C25BAC}" destId="{B17046B2-DA36-4CDC-ACA6-5DC216DBB107}" srcOrd="0" destOrd="0" presId="urn:microsoft.com/office/officeart/2008/layout/HalfCircleOrganizationChart"/>
    <dgm:cxn modelId="{9C3ACFE5-71C4-4675-B9B5-3F54A9A23E3B}" type="presParOf" srcId="{B17046B2-DA36-4CDC-ACA6-5DC216DBB107}" destId="{85B960E6-A9D1-4850-89BC-5618F184086D}" srcOrd="0" destOrd="0" presId="urn:microsoft.com/office/officeart/2008/layout/HalfCircleOrganizationChart"/>
    <dgm:cxn modelId="{0E77AE22-37A7-48D8-B6DB-8AC11B40E0B2}" type="presParOf" srcId="{B17046B2-DA36-4CDC-ACA6-5DC216DBB107}" destId="{28504957-1564-44CE-A4DA-841AE074B34E}" srcOrd="1" destOrd="0" presId="urn:microsoft.com/office/officeart/2008/layout/HalfCircleOrganizationChart"/>
    <dgm:cxn modelId="{94234F9C-43DC-48FD-AE8E-C5933C71594F}" type="presParOf" srcId="{B17046B2-DA36-4CDC-ACA6-5DC216DBB107}" destId="{A12F14DD-7174-4EC6-B09C-157DA800DBC5}" srcOrd="2" destOrd="0" presId="urn:microsoft.com/office/officeart/2008/layout/HalfCircleOrganizationChart"/>
    <dgm:cxn modelId="{5D7748DB-0A6E-4E6B-A6CA-63FEA6C4264B}" type="presParOf" srcId="{B17046B2-DA36-4CDC-ACA6-5DC216DBB107}" destId="{6F0D4F15-6F97-4AF3-BD31-1DF1A3E8B5C4}" srcOrd="3" destOrd="0" presId="urn:microsoft.com/office/officeart/2008/layout/HalfCircleOrganizationChart"/>
    <dgm:cxn modelId="{47A6CCA4-C2B8-41D4-A591-D6FC8B112152}" type="presParOf" srcId="{B5DFF280-D20F-4BC5-AAC4-098F23C25BAC}" destId="{E607AA49-5C12-4208-B49D-B1F5C60A8927}" srcOrd="1" destOrd="0" presId="urn:microsoft.com/office/officeart/2008/layout/HalfCircleOrganizationChart"/>
    <dgm:cxn modelId="{C4D6CDB3-E6E9-44C8-A2C0-94022441E7A4}" type="presParOf" srcId="{B5DFF280-D20F-4BC5-AAC4-098F23C25BAC}" destId="{B3ACE3EF-2C0D-432A-B80E-476855739026}" srcOrd="2" destOrd="0" presId="urn:microsoft.com/office/officeart/2008/layout/HalfCircleOrganizationChart"/>
    <dgm:cxn modelId="{A11C7765-C835-4D13-9235-3B8DBB81199C}" type="presParOf" srcId="{70E4BE39-942A-462A-8270-D59712565733}" destId="{C77099FE-71EF-466A-80AC-5E209009E79D}" srcOrd="4" destOrd="0" presId="urn:microsoft.com/office/officeart/2008/layout/HalfCircleOrganizationChart"/>
    <dgm:cxn modelId="{1A229257-7D15-48DD-B909-9E2A97472A0B}" type="presParOf" srcId="{70E4BE39-942A-462A-8270-D59712565733}" destId="{59C4B017-3917-4658-A1B8-7AA12B73204D}" srcOrd="5" destOrd="0" presId="urn:microsoft.com/office/officeart/2008/layout/HalfCircleOrganizationChart"/>
    <dgm:cxn modelId="{37AC5FAF-ECB1-480B-A282-7CB49315EA52}" type="presParOf" srcId="{59C4B017-3917-4658-A1B8-7AA12B73204D}" destId="{C1DB1F47-5951-4B9B-B415-B66163C7649C}" srcOrd="0" destOrd="0" presId="urn:microsoft.com/office/officeart/2008/layout/HalfCircleOrganizationChart"/>
    <dgm:cxn modelId="{B7DB7A35-0CC4-4A82-B855-E9B8EF5E2020}" type="presParOf" srcId="{C1DB1F47-5951-4B9B-B415-B66163C7649C}" destId="{7A8DE63D-B379-4947-B4EB-BBE36111C096}" srcOrd="0" destOrd="0" presId="urn:microsoft.com/office/officeart/2008/layout/HalfCircleOrganizationChart"/>
    <dgm:cxn modelId="{B89C8CBA-E82C-4D5C-89EF-3BF6EF19683E}" type="presParOf" srcId="{C1DB1F47-5951-4B9B-B415-B66163C7649C}" destId="{A29F3032-CA5D-496E-A1A7-CB927748403F}" srcOrd="1" destOrd="0" presId="urn:microsoft.com/office/officeart/2008/layout/HalfCircleOrganizationChart"/>
    <dgm:cxn modelId="{FC291BB8-DD67-4131-86B4-C366B331E0DF}" type="presParOf" srcId="{C1DB1F47-5951-4B9B-B415-B66163C7649C}" destId="{0722587E-8582-4075-B77F-70E3354DC8D0}" srcOrd="2" destOrd="0" presId="urn:microsoft.com/office/officeart/2008/layout/HalfCircleOrganizationChart"/>
    <dgm:cxn modelId="{650B08E0-BC36-4211-83F2-348F2941DE54}" type="presParOf" srcId="{C1DB1F47-5951-4B9B-B415-B66163C7649C}" destId="{EDE84DAE-1E47-4F60-82FF-05BC34CBD2D1}" srcOrd="3" destOrd="0" presId="urn:microsoft.com/office/officeart/2008/layout/HalfCircleOrganizationChart"/>
    <dgm:cxn modelId="{98186B6F-DB8A-4B88-87DE-BAE963766C68}" type="presParOf" srcId="{59C4B017-3917-4658-A1B8-7AA12B73204D}" destId="{893CABCA-FF45-4346-8E77-54ECA2DE7F37}" srcOrd="1" destOrd="0" presId="urn:microsoft.com/office/officeart/2008/layout/HalfCircleOrganizationChart"/>
    <dgm:cxn modelId="{07C12DE2-182D-4FD4-925F-DC4AC3D99548}" type="presParOf" srcId="{59C4B017-3917-4658-A1B8-7AA12B73204D}" destId="{7BB77609-8111-498D-A216-5112EC8A45A3}" srcOrd="2" destOrd="0" presId="urn:microsoft.com/office/officeart/2008/layout/HalfCircleOrganizationChart"/>
    <dgm:cxn modelId="{E6092FA6-5A70-4EED-91C1-5E88C9C55C62}" type="presParOf" srcId="{51634B46-2D7E-4F1E-B991-E4ECD7D92937}" destId="{DEC15D72-0E4C-40F2-9172-DC7B63D716C9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1B9633D-88B2-4C76-AF2B-3F7FEA90F7ED}" type="doc">
      <dgm:prSet loTypeId="urn:microsoft.com/office/officeart/2005/8/layout/pList1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88B3D57-9DAD-4FEC-8492-E9E027C9737A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1"/>
              </a:solidFill>
            </a:rPr>
            <a:t>消费贷套现</a:t>
          </a:r>
          <a:endParaRPr lang="zh-CN" altLang="en-US" dirty="0"/>
        </a:p>
      </dgm:t>
    </dgm:pt>
    <dgm:pt modelId="{3C360863-B0A0-4E92-8AA0-A7685BF4FC16}" type="parTrans" cxnId="{30FA2728-6BD4-4E79-9A64-3D9000BB90EE}">
      <dgm:prSet/>
      <dgm:spPr/>
      <dgm:t>
        <a:bodyPr/>
        <a:lstStyle/>
        <a:p>
          <a:endParaRPr lang="zh-CN" altLang="en-US"/>
        </a:p>
      </dgm:t>
    </dgm:pt>
    <dgm:pt modelId="{5439D844-AAD7-4F2F-8B7A-133BF213CBAE}" type="sibTrans" cxnId="{30FA2728-6BD4-4E79-9A64-3D9000BB90EE}">
      <dgm:prSet/>
      <dgm:spPr/>
      <dgm:t>
        <a:bodyPr/>
        <a:lstStyle/>
        <a:p>
          <a:endParaRPr lang="zh-CN" altLang="en-US"/>
        </a:p>
      </dgm:t>
    </dgm:pt>
    <dgm:pt modelId="{AF528A24-CD69-4033-9C01-37BBDF595FC5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1"/>
              </a:solidFill>
            </a:rPr>
            <a:t>账户资产被盗</a:t>
          </a:r>
          <a:endParaRPr lang="zh-CN" altLang="en-US" dirty="0"/>
        </a:p>
      </dgm:t>
    </dgm:pt>
    <dgm:pt modelId="{016FCA52-CD13-4D6F-A88E-CDD8BC4002AC}" type="parTrans" cxnId="{D1456841-9896-44F0-AAFC-0ADC0604B9EA}">
      <dgm:prSet/>
      <dgm:spPr/>
      <dgm:t>
        <a:bodyPr/>
        <a:lstStyle/>
        <a:p>
          <a:endParaRPr lang="zh-CN" altLang="en-US"/>
        </a:p>
      </dgm:t>
    </dgm:pt>
    <dgm:pt modelId="{DD38F41C-2CE4-4A62-9E71-9A0BE86AB330}" type="sibTrans" cxnId="{D1456841-9896-44F0-AAFC-0ADC0604B9EA}">
      <dgm:prSet/>
      <dgm:spPr/>
      <dgm:t>
        <a:bodyPr/>
        <a:lstStyle/>
        <a:p>
          <a:endParaRPr lang="zh-CN" altLang="en-US"/>
        </a:p>
      </dgm:t>
    </dgm:pt>
    <dgm:pt modelId="{41D85425-3756-44C4-AE7E-9C05B8E96EC4}" type="pres">
      <dgm:prSet presAssocID="{21B9633D-88B2-4C76-AF2B-3F7FEA90F7ED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93C93261-59F9-44CE-B39D-B2BAE43CDE43}" type="pres">
      <dgm:prSet presAssocID="{C88B3D57-9DAD-4FEC-8492-E9E027C9737A}" presName="compNode" presStyleCnt="0"/>
      <dgm:spPr/>
    </dgm:pt>
    <dgm:pt modelId="{3F081242-8479-4C7B-BB79-4A7D68BCEA55}" type="pres">
      <dgm:prSet presAssocID="{C88B3D57-9DAD-4FEC-8492-E9E027C9737A}" presName="pictRect" presStyleLbl="node1" presStyleIdx="0" presStyleCnt="2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07E88563-2B5D-43C0-9CFF-261BADAFF5F1}" type="pres">
      <dgm:prSet presAssocID="{C88B3D57-9DAD-4FEC-8492-E9E027C9737A}" presName="textRec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4D65C9C-8D66-4DC6-A941-990647FD3846}" type="pres">
      <dgm:prSet presAssocID="{5439D844-AAD7-4F2F-8B7A-133BF213CBAE}" presName="sibTrans" presStyleLbl="sibTrans2D1" presStyleIdx="0" presStyleCnt="0"/>
      <dgm:spPr/>
      <dgm:t>
        <a:bodyPr/>
        <a:lstStyle/>
        <a:p>
          <a:endParaRPr lang="zh-CN" altLang="en-US"/>
        </a:p>
      </dgm:t>
    </dgm:pt>
    <dgm:pt modelId="{AF432EDA-63F8-4C28-8F1A-7FE40F5EAC27}" type="pres">
      <dgm:prSet presAssocID="{AF528A24-CD69-4033-9C01-37BBDF595FC5}" presName="compNode" presStyleCnt="0"/>
      <dgm:spPr/>
    </dgm:pt>
    <dgm:pt modelId="{378375BF-0908-4C38-BAF5-E9CADBF20039}" type="pres">
      <dgm:prSet presAssocID="{AF528A24-CD69-4033-9C01-37BBDF595FC5}" presName="pictRect" presStyleLbl="node1" presStyleIdx="1" presStyleCnt="2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D7B4DCB3-95E3-43F5-95D1-DDD8C434FE70}" type="pres">
      <dgm:prSet presAssocID="{AF528A24-CD69-4033-9C01-37BBDF595FC5}" presName="textRec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A5959A46-5871-4E18-A1AF-27098A0427A8}" type="presOf" srcId="{5439D844-AAD7-4F2F-8B7A-133BF213CBAE}" destId="{94D65C9C-8D66-4DC6-A941-990647FD3846}" srcOrd="0" destOrd="0" presId="urn:microsoft.com/office/officeart/2005/8/layout/pList1"/>
    <dgm:cxn modelId="{30FA2728-6BD4-4E79-9A64-3D9000BB90EE}" srcId="{21B9633D-88B2-4C76-AF2B-3F7FEA90F7ED}" destId="{C88B3D57-9DAD-4FEC-8492-E9E027C9737A}" srcOrd="0" destOrd="0" parTransId="{3C360863-B0A0-4E92-8AA0-A7685BF4FC16}" sibTransId="{5439D844-AAD7-4F2F-8B7A-133BF213CBAE}"/>
    <dgm:cxn modelId="{2838B90D-2C9C-4034-9381-C40268050D4F}" type="presOf" srcId="{21B9633D-88B2-4C76-AF2B-3F7FEA90F7ED}" destId="{41D85425-3756-44C4-AE7E-9C05B8E96EC4}" srcOrd="0" destOrd="0" presId="urn:microsoft.com/office/officeart/2005/8/layout/pList1"/>
    <dgm:cxn modelId="{09FA9528-6D3E-4644-B487-BC805D2EEDFF}" type="presOf" srcId="{AF528A24-CD69-4033-9C01-37BBDF595FC5}" destId="{D7B4DCB3-95E3-43F5-95D1-DDD8C434FE70}" srcOrd="0" destOrd="0" presId="urn:microsoft.com/office/officeart/2005/8/layout/pList1"/>
    <dgm:cxn modelId="{0A83C4F7-AEFE-4E10-9EEE-37E549104E0E}" type="presOf" srcId="{C88B3D57-9DAD-4FEC-8492-E9E027C9737A}" destId="{07E88563-2B5D-43C0-9CFF-261BADAFF5F1}" srcOrd="0" destOrd="0" presId="urn:microsoft.com/office/officeart/2005/8/layout/pList1"/>
    <dgm:cxn modelId="{D1456841-9896-44F0-AAFC-0ADC0604B9EA}" srcId="{21B9633D-88B2-4C76-AF2B-3F7FEA90F7ED}" destId="{AF528A24-CD69-4033-9C01-37BBDF595FC5}" srcOrd="1" destOrd="0" parTransId="{016FCA52-CD13-4D6F-A88E-CDD8BC4002AC}" sibTransId="{DD38F41C-2CE4-4A62-9E71-9A0BE86AB330}"/>
    <dgm:cxn modelId="{2B9F9DF4-6D08-489C-BBA1-6DC359B49846}" type="presParOf" srcId="{41D85425-3756-44C4-AE7E-9C05B8E96EC4}" destId="{93C93261-59F9-44CE-B39D-B2BAE43CDE43}" srcOrd="0" destOrd="0" presId="urn:microsoft.com/office/officeart/2005/8/layout/pList1"/>
    <dgm:cxn modelId="{EE764595-1276-4426-9317-8E9D65452A75}" type="presParOf" srcId="{93C93261-59F9-44CE-B39D-B2BAE43CDE43}" destId="{3F081242-8479-4C7B-BB79-4A7D68BCEA55}" srcOrd="0" destOrd="0" presId="urn:microsoft.com/office/officeart/2005/8/layout/pList1"/>
    <dgm:cxn modelId="{7DDE87F7-885A-44A8-86D5-950D26ED0469}" type="presParOf" srcId="{93C93261-59F9-44CE-B39D-B2BAE43CDE43}" destId="{07E88563-2B5D-43C0-9CFF-261BADAFF5F1}" srcOrd="1" destOrd="0" presId="urn:microsoft.com/office/officeart/2005/8/layout/pList1"/>
    <dgm:cxn modelId="{FF75ED35-91B0-4491-A88A-B5E675D2E6BE}" type="presParOf" srcId="{41D85425-3756-44C4-AE7E-9C05B8E96EC4}" destId="{94D65C9C-8D66-4DC6-A941-990647FD3846}" srcOrd="1" destOrd="0" presId="urn:microsoft.com/office/officeart/2005/8/layout/pList1"/>
    <dgm:cxn modelId="{2F6E1147-3457-4F9D-B856-66EE49098C54}" type="presParOf" srcId="{41D85425-3756-44C4-AE7E-9C05B8E96EC4}" destId="{AF432EDA-63F8-4C28-8F1A-7FE40F5EAC27}" srcOrd="2" destOrd="0" presId="urn:microsoft.com/office/officeart/2005/8/layout/pList1"/>
    <dgm:cxn modelId="{185AC0D4-6C5D-4607-BF88-CAF5572EC43D}" type="presParOf" srcId="{AF432EDA-63F8-4C28-8F1A-7FE40F5EAC27}" destId="{378375BF-0908-4C38-BAF5-E9CADBF20039}" srcOrd="0" destOrd="0" presId="urn:microsoft.com/office/officeart/2005/8/layout/pList1"/>
    <dgm:cxn modelId="{FE80B775-73BF-4442-84CF-74E59579AE96}" type="presParOf" srcId="{AF432EDA-63F8-4C28-8F1A-7FE40F5EAC27}" destId="{D7B4DCB3-95E3-43F5-95D1-DDD8C434FE70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F1B82FFD-0183-4242-AE48-395ADE7BD39A}" type="doc">
      <dgm:prSet loTypeId="urn:microsoft.com/office/officeart/2005/8/layout/hProcess10" loCatId="picture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C9CB7143-1ED5-4EF5-8043-B9CF04C31456}">
      <dgm:prSet phldrT="[文本]"/>
      <dgm:spPr/>
      <dgm:t>
        <a:bodyPr/>
        <a:lstStyle/>
        <a:p>
          <a:r>
            <a:rPr lang="zh-CN" altLang="en-US" dirty="0" smtClean="0"/>
            <a:t>券交易</a:t>
          </a:r>
          <a:endParaRPr lang="zh-CN" altLang="en-US" dirty="0"/>
        </a:p>
      </dgm:t>
    </dgm:pt>
    <dgm:pt modelId="{0AA881E2-FB9B-4D1A-BF1D-057C1DBF6875}" type="parTrans" cxnId="{5A237E10-FCDE-442D-88FA-25121E10E004}">
      <dgm:prSet/>
      <dgm:spPr/>
      <dgm:t>
        <a:bodyPr/>
        <a:lstStyle/>
        <a:p>
          <a:endParaRPr lang="zh-CN" altLang="en-US"/>
        </a:p>
      </dgm:t>
    </dgm:pt>
    <dgm:pt modelId="{18E29580-CF4A-46B8-A253-C5EA90EBE457}" type="sibTrans" cxnId="{5A237E10-FCDE-442D-88FA-25121E10E004}">
      <dgm:prSet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zh-CN" altLang="en-US"/>
        </a:p>
      </dgm:t>
    </dgm:pt>
    <dgm:pt modelId="{941E830E-29C8-4404-BFAF-E219A8BB4A7B}">
      <dgm:prSet phldrT="[文本]"/>
      <dgm:spPr/>
      <dgm:t>
        <a:bodyPr/>
        <a:lstStyle/>
        <a:p>
          <a:r>
            <a:rPr lang="zh-CN" altLang="en-US" dirty="0" smtClean="0"/>
            <a:t>羊毛党</a:t>
          </a:r>
          <a:endParaRPr lang="zh-CN" altLang="en-US" dirty="0"/>
        </a:p>
      </dgm:t>
    </dgm:pt>
    <dgm:pt modelId="{8245E25E-B5C4-4E24-A851-6127011D3E1B}" type="parTrans" cxnId="{51193CBC-A026-41BF-B71A-4608C9CA2A82}">
      <dgm:prSet/>
      <dgm:spPr/>
      <dgm:t>
        <a:bodyPr/>
        <a:lstStyle/>
        <a:p>
          <a:endParaRPr lang="zh-CN" altLang="en-US"/>
        </a:p>
      </dgm:t>
    </dgm:pt>
    <dgm:pt modelId="{0051AF60-ECD6-4306-8E90-C9EB0299E247}" type="sibTrans" cxnId="{51193CBC-A026-41BF-B71A-4608C9CA2A82}">
      <dgm:prSet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zh-CN" altLang="en-US"/>
        </a:p>
      </dgm:t>
    </dgm:pt>
    <dgm:pt modelId="{E514D124-D4D2-426C-8A00-036B2682C02A}">
      <dgm:prSet/>
      <dgm:spPr/>
      <dgm:t>
        <a:bodyPr/>
        <a:lstStyle/>
        <a:p>
          <a:r>
            <a:rPr lang="zh-CN" altLang="en-US" dirty="0" smtClean="0"/>
            <a:t>钓鱼诈骗</a:t>
          </a:r>
          <a:endParaRPr lang="zh-CN" altLang="en-US" dirty="0"/>
        </a:p>
      </dgm:t>
    </dgm:pt>
    <dgm:pt modelId="{A9FCA02A-57E1-4E52-B750-3F8FD04A4C49}" type="parTrans" cxnId="{EE8CC9C5-21F8-4658-8361-BF8090C1B704}">
      <dgm:prSet/>
      <dgm:spPr/>
      <dgm:t>
        <a:bodyPr/>
        <a:lstStyle/>
        <a:p>
          <a:endParaRPr lang="zh-CN" altLang="en-US"/>
        </a:p>
      </dgm:t>
    </dgm:pt>
    <dgm:pt modelId="{27C0195B-25C9-4250-8DF0-B9E0DD1BF4B9}" type="sibTrans" cxnId="{EE8CC9C5-21F8-4658-8361-BF8090C1B704}">
      <dgm:prSet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endParaRPr lang="zh-CN" altLang="en-US"/>
        </a:p>
      </dgm:t>
    </dgm:pt>
    <dgm:pt modelId="{62820252-D466-47C6-B0D9-E91DB40E924E}">
      <dgm:prSet/>
      <dgm:spPr/>
      <dgm:t>
        <a:bodyPr/>
        <a:lstStyle/>
        <a:p>
          <a:r>
            <a:rPr lang="zh-CN" altLang="en-US" dirty="0" smtClean="0"/>
            <a:t>等等</a:t>
          </a:r>
          <a:endParaRPr lang="zh-CN" altLang="en-US" dirty="0"/>
        </a:p>
      </dgm:t>
    </dgm:pt>
    <dgm:pt modelId="{2A8C7356-CECF-4977-B0A5-BA2F9E3E564A}" type="parTrans" cxnId="{11E6BB51-7142-44AD-8EB4-19DD222D460D}">
      <dgm:prSet/>
      <dgm:spPr/>
      <dgm:t>
        <a:bodyPr/>
        <a:lstStyle/>
        <a:p>
          <a:endParaRPr lang="zh-CN" altLang="en-US"/>
        </a:p>
      </dgm:t>
    </dgm:pt>
    <dgm:pt modelId="{D41EF68F-4491-4E6A-987F-A22749CD2E7E}" type="sibTrans" cxnId="{11E6BB51-7142-44AD-8EB4-19DD222D460D}">
      <dgm:prSet/>
      <dgm:spPr/>
      <dgm:t>
        <a:bodyPr/>
        <a:lstStyle/>
        <a:p>
          <a:endParaRPr lang="zh-CN" altLang="en-US"/>
        </a:p>
      </dgm:t>
    </dgm:pt>
    <dgm:pt modelId="{7D4B1740-5CD2-476A-8FE0-CDA89D630211}" type="pres">
      <dgm:prSet presAssocID="{F1B82FFD-0183-4242-AE48-395ADE7BD39A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993DBF94-B2B5-46D6-A3CA-54515E23C5AD}" type="pres">
      <dgm:prSet presAssocID="{C9CB7143-1ED5-4EF5-8043-B9CF04C31456}" presName="composite" presStyleCnt="0"/>
      <dgm:spPr/>
    </dgm:pt>
    <dgm:pt modelId="{50920CAA-6E51-4499-BC5F-7512BEFA2C37}" type="pres">
      <dgm:prSet presAssocID="{C9CB7143-1ED5-4EF5-8043-B9CF04C31456}" presName="imagSh" presStyleLbl="bgImgPlace1" presStyleIdx="0" presStyleCnt="4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D637D5B3-7B1A-495A-AE18-589A6A0DF409}" type="pres">
      <dgm:prSet presAssocID="{C9CB7143-1ED5-4EF5-8043-B9CF04C31456}" presName="tx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37EDE59-6812-4F79-81B8-D4B457D4C1BE}" type="pres">
      <dgm:prSet presAssocID="{18E29580-CF4A-46B8-A253-C5EA90EBE457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840917F8-D6AE-49CB-BB59-269526790E0C}" type="pres">
      <dgm:prSet presAssocID="{18E29580-CF4A-46B8-A253-C5EA90EBE457}" presName="connTx" presStyleLbl="sibTrans2D1" presStyleIdx="0" presStyleCnt="3"/>
      <dgm:spPr/>
      <dgm:t>
        <a:bodyPr/>
        <a:lstStyle/>
        <a:p>
          <a:endParaRPr lang="zh-CN" altLang="en-US"/>
        </a:p>
      </dgm:t>
    </dgm:pt>
    <dgm:pt modelId="{13AD1CA0-851C-4506-B882-A29A22C20AEE}" type="pres">
      <dgm:prSet presAssocID="{941E830E-29C8-4404-BFAF-E219A8BB4A7B}" presName="composite" presStyleCnt="0"/>
      <dgm:spPr/>
    </dgm:pt>
    <dgm:pt modelId="{D0A38BF0-82F9-4213-B012-E77B7D91890A}" type="pres">
      <dgm:prSet presAssocID="{941E830E-29C8-4404-BFAF-E219A8BB4A7B}" presName="imagSh" presStyleLbl="bgImgPlace1" presStyleIdx="1" presStyleCnt="4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E35A3477-BDD4-4DE1-BACB-C1434F3E5F7A}" type="pres">
      <dgm:prSet presAssocID="{941E830E-29C8-4404-BFAF-E219A8BB4A7B}" presName="tx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7E01A90-E755-4218-BAE5-607891448849}" type="pres">
      <dgm:prSet presAssocID="{0051AF60-ECD6-4306-8E90-C9EB0299E247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ACA6E40A-CE93-4657-B206-CF82A7139D1F}" type="pres">
      <dgm:prSet presAssocID="{0051AF60-ECD6-4306-8E90-C9EB0299E247}" presName="connTx" presStyleLbl="sibTrans2D1" presStyleIdx="1" presStyleCnt="3"/>
      <dgm:spPr/>
      <dgm:t>
        <a:bodyPr/>
        <a:lstStyle/>
        <a:p>
          <a:endParaRPr lang="zh-CN" altLang="en-US"/>
        </a:p>
      </dgm:t>
    </dgm:pt>
    <dgm:pt modelId="{17DEDEDA-7517-4862-92DE-AD264EB6832E}" type="pres">
      <dgm:prSet presAssocID="{E514D124-D4D2-426C-8A00-036B2682C02A}" presName="composite" presStyleCnt="0"/>
      <dgm:spPr/>
    </dgm:pt>
    <dgm:pt modelId="{5A9ADFC4-DB69-47A0-BF39-A35001845016}" type="pres">
      <dgm:prSet presAssocID="{E514D124-D4D2-426C-8A00-036B2682C02A}" presName="imagSh" presStyleLbl="bgImgPlace1" presStyleIdx="2" presStyleCnt="4"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  <dgm:t>
        <a:bodyPr/>
        <a:lstStyle/>
        <a:p>
          <a:endParaRPr lang="zh-CN" altLang="en-US"/>
        </a:p>
      </dgm:t>
    </dgm:pt>
    <dgm:pt modelId="{6CAE2F75-5055-4F94-A872-A90EFB3418B6}" type="pres">
      <dgm:prSet presAssocID="{E514D124-D4D2-426C-8A00-036B2682C02A}" presName="tx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011854A-358A-4FFB-8B2E-A088C880C486}" type="pres">
      <dgm:prSet presAssocID="{27C0195B-25C9-4250-8DF0-B9E0DD1BF4B9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8F2E108E-890F-484E-BD37-EE09010474C6}" type="pres">
      <dgm:prSet presAssocID="{27C0195B-25C9-4250-8DF0-B9E0DD1BF4B9}" presName="connTx" presStyleLbl="sibTrans2D1" presStyleIdx="2" presStyleCnt="3"/>
      <dgm:spPr/>
      <dgm:t>
        <a:bodyPr/>
        <a:lstStyle/>
        <a:p>
          <a:endParaRPr lang="zh-CN" altLang="en-US"/>
        </a:p>
      </dgm:t>
    </dgm:pt>
    <dgm:pt modelId="{BC62DFE4-8343-40E5-AE92-FB13F7F3F4C8}" type="pres">
      <dgm:prSet presAssocID="{62820252-D466-47C6-B0D9-E91DB40E924E}" presName="composite" presStyleCnt="0"/>
      <dgm:spPr/>
    </dgm:pt>
    <dgm:pt modelId="{7D2736AF-BCCA-4B97-99BF-EB15C461C052}" type="pres">
      <dgm:prSet presAssocID="{62820252-D466-47C6-B0D9-E91DB40E924E}" presName="imagSh" presStyleLbl="bgImgPlace1" presStyleIdx="3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</dgm:spPr>
    </dgm:pt>
    <dgm:pt modelId="{914710FB-E3D5-4D14-9138-BBF302B6CB16}" type="pres">
      <dgm:prSet presAssocID="{62820252-D466-47C6-B0D9-E91DB40E924E}" presName="tx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5A237E10-FCDE-442D-88FA-25121E10E004}" srcId="{F1B82FFD-0183-4242-AE48-395ADE7BD39A}" destId="{C9CB7143-1ED5-4EF5-8043-B9CF04C31456}" srcOrd="0" destOrd="0" parTransId="{0AA881E2-FB9B-4D1A-BF1D-057C1DBF6875}" sibTransId="{18E29580-CF4A-46B8-A253-C5EA90EBE457}"/>
    <dgm:cxn modelId="{92B781B6-879B-4D0B-9C55-4913E5CB0A1B}" type="presOf" srcId="{F1B82FFD-0183-4242-AE48-395ADE7BD39A}" destId="{7D4B1740-5CD2-476A-8FE0-CDA89D630211}" srcOrd="0" destOrd="0" presId="urn:microsoft.com/office/officeart/2005/8/layout/hProcess10"/>
    <dgm:cxn modelId="{3949776C-8054-451C-9B87-6DF9DC0BA14C}" type="presOf" srcId="{27C0195B-25C9-4250-8DF0-B9E0DD1BF4B9}" destId="{9011854A-358A-4FFB-8B2E-A088C880C486}" srcOrd="0" destOrd="0" presId="urn:microsoft.com/office/officeart/2005/8/layout/hProcess10"/>
    <dgm:cxn modelId="{451D2707-6609-45C6-A8EF-2365223AD746}" type="presOf" srcId="{C9CB7143-1ED5-4EF5-8043-B9CF04C31456}" destId="{D637D5B3-7B1A-495A-AE18-589A6A0DF409}" srcOrd="0" destOrd="0" presId="urn:microsoft.com/office/officeart/2005/8/layout/hProcess10"/>
    <dgm:cxn modelId="{08212C9F-EB3D-4379-9604-05AA14F177CB}" type="presOf" srcId="{18E29580-CF4A-46B8-A253-C5EA90EBE457}" destId="{437EDE59-6812-4F79-81B8-D4B457D4C1BE}" srcOrd="0" destOrd="0" presId="urn:microsoft.com/office/officeart/2005/8/layout/hProcess10"/>
    <dgm:cxn modelId="{D1D04CE7-93CA-4CF8-ADA6-98202208D1B4}" type="presOf" srcId="{E514D124-D4D2-426C-8A00-036B2682C02A}" destId="{6CAE2F75-5055-4F94-A872-A90EFB3418B6}" srcOrd="0" destOrd="0" presId="urn:microsoft.com/office/officeart/2005/8/layout/hProcess10"/>
    <dgm:cxn modelId="{FB521FA7-2ADB-4686-9A54-24E8E256B173}" type="presOf" srcId="{0051AF60-ECD6-4306-8E90-C9EB0299E247}" destId="{97E01A90-E755-4218-BAE5-607891448849}" srcOrd="0" destOrd="0" presId="urn:microsoft.com/office/officeart/2005/8/layout/hProcess10"/>
    <dgm:cxn modelId="{F4D60689-E758-45C8-A6DD-5E1991DF1817}" type="presOf" srcId="{27C0195B-25C9-4250-8DF0-B9E0DD1BF4B9}" destId="{8F2E108E-890F-484E-BD37-EE09010474C6}" srcOrd="1" destOrd="0" presId="urn:microsoft.com/office/officeart/2005/8/layout/hProcess10"/>
    <dgm:cxn modelId="{11E6BB51-7142-44AD-8EB4-19DD222D460D}" srcId="{F1B82FFD-0183-4242-AE48-395ADE7BD39A}" destId="{62820252-D466-47C6-B0D9-E91DB40E924E}" srcOrd="3" destOrd="0" parTransId="{2A8C7356-CECF-4977-B0A5-BA2F9E3E564A}" sibTransId="{D41EF68F-4491-4E6A-987F-A22749CD2E7E}"/>
    <dgm:cxn modelId="{111A6F3D-7BD1-4D8A-9150-84A7C73B8D35}" type="presOf" srcId="{18E29580-CF4A-46B8-A253-C5EA90EBE457}" destId="{840917F8-D6AE-49CB-BB59-269526790E0C}" srcOrd="1" destOrd="0" presId="urn:microsoft.com/office/officeart/2005/8/layout/hProcess10"/>
    <dgm:cxn modelId="{617602CD-F8C5-4415-B543-A19933F63B11}" type="presOf" srcId="{62820252-D466-47C6-B0D9-E91DB40E924E}" destId="{914710FB-E3D5-4D14-9138-BBF302B6CB16}" srcOrd="0" destOrd="0" presId="urn:microsoft.com/office/officeart/2005/8/layout/hProcess10"/>
    <dgm:cxn modelId="{10613C10-697F-426D-BE53-D7C31AA4CD9E}" type="presOf" srcId="{941E830E-29C8-4404-BFAF-E219A8BB4A7B}" destId="{E35A3477-BDD4-4DE1-BACB-C1434F3E5F7A}" srcOrd="0" destOrd="0" presId="urn:microsoft.com/office/officeart/2005/8/layout/hProcess10"/>
    <dgm:cxn modelId="{51193CBC-A026-41BF-B71A-4608C9CA2A82}" srcId="{F1B82FFD-0183-4242-AE48-395ADE7BD39A}" destId="{941E830E-29C8-4404-BFAF-E219A8BB4A7B}" srcOrd="1" destOrd="0" parTransId="{8245E25E-B5C4-4E24-A851-6127011D3E1B}" sibTransId="{0051AF60-ECD6-4306-8E90-C9EB0299E247}"/>
    <dgm:cxn modelId="{55B1FE05-E0CC-4B21-8A68-76CCEA76B7F3}" type="presOf" srcId="{0051AF60-ECD6-4306-8E90-C9EB0299E247}" destId="{ACA6E40A-CE93-4657-B206-CF82A7139D1F}" srcOrd="1" destOrd="0" presId="urn:microsoft.com/office/officeart/2005/8/layout/hProcess10"/>
    <dgm:cxn modelId="{EE8CC9C5-21F8-4658-8361-BF8090C1B704}" srcId="{F1B82FFD-0183-4242-AE48-395ADE7BD39A}" destId="{E514D124-D4D2-426C-8A00-036B2682C02A}" srcOrd="2" destOrd="0" parTransId="{A9FCA02A-57E1-4E52-B750-3F8FD04A4C49}" sibTransId="{27C0195B-25C9-4250-8DF0-B9E0DD1BF4B9}"/>
    <dgm:cxn modelId="{72B24D1F-C12F-45AF-BBD9-D179358AF28E}" type="presParOf" srcId="{7D4B1740-5CD2-476A-8FE0-CDA89D630211}" destId="{993DBF94-B2B5-46D6-A3CA-54515E23C5AD}" srcOrd="0" destOrd="0" presId="urn:microsoft.com/office/officeart/2005/8/layout/hProcess10"/>
    <dgm:cxn modelId="{B0743C7B-9282-4295-9A2B-DF3A34E2F27E}" type="presParOf" srcId="{993DBF94-B2B5-46D6-A3CA-54515E23C5AD}" destId="{50920CAA-6E51-4499-BC5F-7512BEFA2C37}" srcOrd="0" destOrd="0" presId="urn:microsoft.com/office/officeart/2005/8/layout/hProcess10"/>
    <dgm:cxn modelId="{3B7C8891-31B7-4A4C-885D-5BB58FB72381}" type="presParOf" srcId="{993DBF94-B2B5-46D6-A3CA-54515E23C5AD}" destId="{D637D5B3-7B1A-495A-AE18-589A6A0DF409}" srcOrd="1" destOrd="0" presId="urn:microsoft.com/office/officeart/2005/8/layout/hProcess10"/>
    <dgm:cxn modelId="{FAEB27DF-165F-4B43-94EC-4FE943479B77}" type="presParOf" srcId="{7D4B1740-5CD2-476A-8FE0-CDA89D630211}" destId="{437EDE59-6812-4F79-81B8-D4B457D4C1BE}" srcOrd="1" destOrd="0" presId="urn:microsoft.com/office/officeart/2005/8/layout/hProcess10"/>
    <dgm:cxn modelId="{D9A3BB87-F51A-4A96-BC74-76C8BB94503A}" type="presParOf" srcId="{437EDE59-6812-4F79-81B8-D4B457D4C1BE}" destId="{840917F8-D6AE-49CB-BB59-269526790E0C}" srcOrd="0" destOrd="0" presId="urn:microsoft.com/office/officeart/2005/8/layout/hProcess10"/>
    <dgm:cxn modelId="{70CBD260-2FAF-43A0-8476-801BD08EEA93}" type="presParOf" srcId="{7D4B1740-5CD2-476A-8FE0-CDA89D630211}" destId="{13AD1CA0-851C-4506-B882-A29A22C20AEE}" srcOrd="2" destOrd="0" presId="urn:microsoft.com/office/officeart/2005/8/layout/hProcess10"/>
    <dgm:cxn modelId="{95CF3C27-708B-48DD-BA70-AA0A987F41DB}" type="presParOf" srcId="{13AD1CA0-851C-4506-B882-A29A22C20AEE}" destId="{D0A38BF0-82F9-4213-B012-E77B7D91890A}" srcOrd="0" destOrd="0" presId="urn:microsoft.com/office/officeart/2005/8/layout/hProcess10"/>
    <dgm:cxn modelId="{F3713C14-72CF-4AEE-8DC6-DAB95265D19E}" type="presParOf" srcId="{13AD1CA0-851C-4506-B882-A29A22C20AEE}" destId="{E35A3477-BDD4-4DE1-BACB-C1434F3E5F7A}" srcOrd="1" destOrd="0" presId="urn:microsoft.com/office/officeart/2005/8/layout/hProcess10"/>
    <dgm:cxn modelId="{A898A0C8-A941-4166-AC1A-ACB0F3BA714E}" type="presParOf" srcId="{7D4B1740-5CD2-476A-8FE0-CDA89D630211}" destId="{97E01A90-E755-4218-BAE5-607891448849}" srcOrd="3" destOrd="0" presId="urn:microsoft.com/office/officeart/2005/8/layout/hProcess10"/>
    <dgm:cxn modelId="{23B60520-F25B-4ED1-A73B-A196EF9B820A}" type="presParOf" srcId="{97E01A90-E755-4218-BAE5-607891448849}" destId="{ACA6E40A-CE93-4657-B206-CF82A7139D1F}" srcOrd="0" destOrd="0" presId="urn:microsoft.com/office/officeart/2005/8/layout/hProcess10"/>
    <dgm:cxn modelId="{4E62F38D-E7EF-4315-BB0E-F615089E3E1C}" type="presParOf" srcId="{7D4B1740-5CD2-476A-8FE0-CDA89D630211}" destId="{17DEDEDA-7517-4862-92DE-AD264EB6832E}" srcOrd="4" destOrd="0" presId="urn:microsoft.com/office/officeart/2005/8/layout/hProcess10"/>
    <dgm:cxn modelId="{84C03B63-B85A-429D-96D2-BD9CEDAB5053}" type="presParOf" srcId="{17DEDEDA-7517-4862-92DE-AD264EB6832E}" destId="{5A9ADFC4-DB69-47A0-BF39-A35001845016}" srcOrd="0" destOrd="0" presId="urn:microsoft.com/office/officeart/2005/8/layout/hProcess10"/>
    <dgm:cxn modelId="{2EC68FE8-7A74-4D7F-BC1B-844F1CD6CD2C}" type="presParOf" srcId="{17DEDEDA-7517-4862-92DE-AD264EB6832E}" destId="{6CAE2F75-5055-4F94-A872-A90EFB3418B6}" srcOrd="1" destOrd="0" presId="urn:microsoft.com/office/officeart/2005/8/layout/hProcess10"/>
    <dgm:cxn modelId="{E4511D1E-25F3-4862-9150-54C67649E7FF}" type="presParOf" srcId="{7D4B1740-5CD2-476A-8FE0-CDA89D630211}" destId="{9011854A-358A-4FFB-8B2E-A088C880C486}" srcOrd="5" destOrd="0" presId="urn:microsoft.com/office/officeart/2005/8/layout/hProcess10"/>
    <dgm:cxn modelId="{AE8A4FF9-2391-4647-BD2E-CFFF5A225799}" type="presParOf" srcId="{9011854A-358A-4FFB-8B2E-A088C880C486}" destId="{8F2E108E-890F-484E-BD37-EE09010474C6}" srcOrd="0" destOrd="0" presId="urn:microsoft.com/office/officeart/2005/8/layout/hProcess10"/>
    <dgm:cxn modelId="{CDFAF7AE-1AD1-40E8-AE13-B4406891516B}" type="presParOf" srcId="{7D4B1740-5CD2-476A-8FE0-CDA89D630211}" destId="{BC62DFE4-8343-40E5-AE92-FB13F7F3F4C8}" srcOrd="6" destOrd="0" presId="urn:microsoft.com/office/officeart/2005/8/layout/hProcess10"/>
    <dgm:cxn modelId="{F810A426-492F-4F28-B07D-48726364DB00}" type="presParOf" srcId="{BC62DFE4-8343-40E5-AE92-FB13F7F3F4C8}" destId="{7D2736AF-BCCA-4B97-99BF-EB15C461C052}" srcOrd="0" destOrd="0" presId="urn:microsoft.com/office/officeart/2005/8/layout/hProcess10"/>
    <dgm:cxn modelId="{75531EB3-82FC-4617-8922-5BAB85CFEE43}" type="presParOf" srcId="{BC62DFE4-8343-40E5-AE92-FB13F7F3F4C8}" destId="{914710FB-E3D5-4D14-9138-BBF302B6CB16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6432B0ED-8422-4012-8E38-EF23ED625B43}" type="doc">
      <dgm:prSet loTypeId="urn:microsoft.com/office/officeart/2005/8/layout/radial5" loCatId="relationship" qsTypeId="urn:microsoft.com/office/officeart/2005/8/quickstyle/simple2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5B4E968C-0068-444F-9A99-5B5DB31D50B4}">
      <dgm:prSet phldrT="[文本]"/>
      <dgm:spPr/>
      <dgm:t>
        <a:bodyPr/>
        <a:lstStyle/>
        <a:p>
          <a:r>
            <a:rPr lang="zh-CN" altLang="en-US" smtClean="0"/>
            <a:t>情报收集</a:t>
          </a:r>
          <a:endParaRPr lang="zh-CN" altLang="en-US" dirty="0"/>
        </a:p>
      </dgm:t>
    </dgm:pt>
    <dgm:pt modelId="{95098108-E101-4AA8-A02D-F48F30FC75FF}" type="parTrans" cxnId="{5F618575-9041-405A-AB77-1FF3C391134F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F34793E3-5052-49E4-828C-5F09A3B34AFA}" type="sibTrans" cxnId="{5F618575-9041-405A-AB77-1FF3C391134F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7AA16E33-342C-4BD2-BB73-039B4907DB32}">
      <dgm:prSet phldrT="[文本]"/>
      <dgm:spPr/>
      <dgm:t>
        <a:bodyPr/>
        <a:lstStyle/>
        <a:p>
          <a:r>
            <a:rPr lang="en-US" altLang="zh-CN" smtClean="0"/>
            <a:t>who</a:t>
          </a:r>
          <a:endParaRPr lang="zh-CN" altLang="en-US" dirty="0"/>
        </a:p>
      </dgm:t>
    </dgm:pt>
    <dgm:pt modelId="{5E533BF0-8BBE-46C0-82C5-A3B024A75060}" type="parTrans" cxnId="{0A1F5A75-5E6B-4015-B5F9-1DE13EC88DAB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4A88BECC-4CAE-4A6E-9B51-523FC89A7FD6}" type="sibTrans" cxnId="{0A1F5A75-5E6B-4015-B5F9-1DE13EC88DAB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36216C40-3B31-484D-993C-36271F2572E6}">
      <dgm:prSet phldrT="[文本]"/>
      <dgm:spPr/>
      <dgm:t>
        <a:bodyPr/>
        <a:lstStyle/>
        <a:p>
          <a:r>
            <a:rPr lang="en-US" altLang="zh-CN" smtClean="0"/>
            <a:t>where</a:t>
          </a:r>
          <a:endParaRPr lang="zh-CN" altLang="en-US" dirty="0"/>
        </a:p>
      </dgm:t>
    </dgm:pt>
    <dgm:pt modelId="{4158A501-65DD-4B55-934D-56130EAD64B0}" type="parTrans" cxnId="{877A07D3-D74F-4068-8939-F6BDC7C31793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7E04005B-1A40-4659-A37A-836F84B97CFF}" type="sibTrans" cxnId="{877A07D3-D74F-4068-8939-F6BDC7C31793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5E582998-8AA2-4E82-A541-66CE67CAFD6F}">
      <dgm:prSet phldrT="[文本]"/>
      <dgm:spPr/>
      <dgm:t>
        <a:bodyPr/>
        <a:lstStyle/>
        <a:p>
          <a:r>
            <a:rPr lang="en-US" altLang="zh-CN" smtClean="0"/>
            <a:t>what</a:t>
          </a:r>
          <a:endParaRPr lang="zh-CN" altLang="en-US" dirty="0"/>
        </a:p>
      </dgm:t>
    </dgm:pt>
    <dgm:pt modelId="{66E0FE54-48BA-4095-B2B6-513874BE6630}" type="parTrans" cxnId="{6ED54928-6523-44E8-9999-AE0041489077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2EE449DE-CA5A-4CC8-A8B0-B0AED8A9B90D}" type="sibTrans" cxnId="{6ED54928-6523-44E8-9999-AE0041489077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1AFEC4B8-EECF-4059-B793-794E68837BF4}">
      <dgm:prSet phldrT="[文本]"/>
      <dgm:spPr/>
      <dgm:t>
        <a:bodyPr/>
        <a:lstStyle/>
        <a:p>
          <a:r>
            <a:rPr lang="en-US" altLang="zh-CN" smtClean="0"/>
            <a:t>how</a:t>
          </a:r>
          <a:endParaRPr lang="zh-CN" altLang="en-US" dirty="0"/>
        </a:p>
      </dgm:t>
    </dgm:pt>
    <dgm:pt modelId="{66BD82C8-7EB3-4B91-AE86-769875418DEB}" type="parTrans" cxnId="{E746EDD1-CB8F-463F-97C1-57AA1EFAC55D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56282C8B-23EC-442B-BF41-043749AA7049}" type="sibTrans" cxnId="{E746EDD1-CB8F-463F-97C1-57AA1EFAC55D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BE73EC59-7EA7-4C4A-95E0-59481BBB7EDB}" type="pres">
      <dgm:prSet presAssocID="{6432B0ED-8422-4012-8E38-EF23ED625B43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1710ADE9-9BAB-473B-AFD3-9E0ACA12C013}" type="pres">
      <dgm:prSet presAssocID="{5B4E968C-0068-444F-9A99-5B5DB31D50B4}" presName="centerShape" presStyleLbl="node0" presStyleIdx="0" presStyleCnt="1"/>
      <dgm:spPr/>
      <dgm:t>
        <a:bodyPr/>
        <a:lstStyle/>
        <a:p>
          <a:endParaRPr lang="zh-CN" altLang="en-US"/>
        </a:p>
      </dgm:t>
    </dgm:pt>
    <dgm:pt modelId="{B33EE50F-AD4E-4D35-A30D-FFD270AE530F}" type="pres">
      <dgm:prSet presAssocID="{5E533BF0-8BBE-46C0-82C5-A3B024A75060}" presName="parTrans" presStyleLbl="sibTrans2D1" presStyleIdx="0" presStyleCnt="4"/>
      <dgm:spPr/>
      <dgm:t>
        <a:bodyPr/>
        <a:lstStyle/>
        <a:p>
          <a:endParaRPr lang="zh-CN" altLang="en-US"/>
        </a:p>
      </dgm:t>
    </dgm:pt>
    <dgm:pt modelId="{780F604E-E9C3-4057-B8FA-B635C74EE895}" type="pres">
      <dgm:prSet presAssocID="{5E533BF0-8BBE-46C0-82C5-A3B024A75060}" presName="connectorText" presStyleLbl="sibTrans2D1" presStyleIdx="0" presStyleCnt="4"/>
      <dgm:spPr/>
      <dgm:t>
        <a:bodyPr/>
        <a:lstStyle/>
        <a:p>
          <a:endParaRPr lang="zh-CN" altLang="en-US"/>
        </a:p>
      </dgm:t>
    </dgm:pt>
    <dgm:pt modelId="{EEE2F873-1272-46F6-BD44-A21975A88B46}" type="pres">
      <dgm:prSet presAssocID="{7AA16E33-342C-4BD2-BB73-039B4907DB32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39CF7D6-1CAF-43BB-8890-7D86784838B3}" type="pres">
      <dgm:prSet presAssocID="{4158A501-65DD-4B55-934D-56130EAD64B0}" presName="parTrans" presStyleLbl="sibTrans2D1" presStyleIdx="1" presStyleCnt="4"/>
      <dgm:spPr/>
      <dgm:t>
        <a:bodyPr/>
        <a:lstStyle/>
        <a:p>
          <a:endParaRPr lang="zh-CN" altLang="en-US"/>
        </a:p>
      </dgm:t>
    </dgm:pt>
    <dgm:pt modelId="{0CE20EC0-0F8B-49B4-99C4-2F78A0BF088B}" type="pres">
      <dgm:prSet presAssocID="{4158A501-65DD-4B55-934D-56130EAD64B0}" presName="connectorText" presStyleLbl="sibTrans2D1" presStyleIdx="1" presStyleCnt="4"/>
      <dgm:spPr/>
      <dgm:t>
        <a:bodyPr/>
        <a:lstStyle/>
        <a:p>
          <a:endParaRPr lang="zh-CN" altLang="en-US"/>
        </a:p>
      </dgm:t>
    </dgm:pt>
    <dgm:pt modelId="{7E3F0E2A-BAAD-438A-9F8D-F1156E95E256}" type="pres">
      <dgm:prSet presAssocID="{36216C40-3B31-484D-993C-36271F2572E6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76D2718-1C13-4764-B11B-7F02BD1B7BBF}" type="pres">
      <dgm:prSet presAssocID="{66E0FE54-48BA-4095-B2B6-513874BE6630}" presName="parTrans" presStyleLbl="sibTrans2D1" presStyleIdx="2" presStyleCnt="4"/>
      <dgm:spPr/>
      <dgm:t>
        <a:bodyPr/>
        <a:lstStyle/>
        <a:p>
          <a:endParaRPr lang="zh-CN" altLang="en-US"/>
        </a:p>
      </dgm:t>
    </dgm:pt>
    <dgm:pt modelId="{DFB69018-2F29-4BD7-8CE3-41B91C3AEFBE}" type="pres">
      <dgm:prSet presAssocID="{66E0FE54-48BA-4095-B2B6-513874BE6630}" presName="connectorText" presStyleLbl="sibTrans2D1" presStyleIdx="2" presStyleCnt="4"/>
      <dgm:spPr/>
      <dgm:t>
        <a:bodyPr/>
        <a:lstStyle/>
        <a:p>
          <a:endParaRPr lang="zh-CN" altLang="en-US"/>
        </a:p>
      </dgm:t>
    </dgm:pt>
    <dgm:pt modelId="{F08CEE6D-DAB5-4837-B1F7-676546864A30}" type="pres">
      <dgm:prSet presAssocID="{5E582998-8AA2-4E82-A541-66CE67CAFD6F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34361B6-7EB4-413A-B29E-5FD1F1C79995}" type="pres">
      <dgm:prSet presAssocID="{66BD82C8-7EB3-4B91-AE86-769875418DEB}" presName="parTrans" presStyleLbl="sibTrans2D1" presStyleIdx="3" presStyleCnt="4"/>
      <dgm:spPr/>
      <dgm:t>
        <a:bodyPr/>
        <a:lstStyle/>
        <a:p>
          <a:endParaRPr lang="zh-CN" altLang="en-US"/>
        </a:p>
      </dgm:t>
    </dgm:pt>
    <dgm:pt modelId="{006EDA83-8CE8-4488-B43D-90E8FF51E9FF}" type="pres">
      <dgm:prSet presAssocID="{66BD82C8-7EB3-4B91-AE86-769875418DEB}" presName="connectorText" presStyleLbl="sibTrans2D1" presStyleIdx="3" presStyleCnt="4"/>
      <dgm:spPr/>
      <dgm:t>
        <a:bodyPr/>
        <a:lstStyle/>
        <a:p>
          <a:endParaRPr lang="zh-CN" altLang="en-US"/>
        </a:p>
      </dgm:t>
    </dgm:pt>
    <dgm:pt modelId="{FAF5F2B2-74E1-4FFC-A90D-566886B88D0A}" type="pres">
      <dgm:prSet presAssocID="{1AFEC4B8-EECF-4059-B793-794E68837BF4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68737631-B98E-4DB5-8ACA-FFC6F6D1AA93}" type="presOf" srcId="{7AA16E33-342C-4BD2-BB73-039B4907DB32}" destId="{EEE2F873-1272-46F6-BD44-A21975A88B46}" srcOrd="0" destOrd="0" presId="urn:microsoft.com/office/officeart/2005/8/layout/radial5"/>
    <dgm:cxn modelId="{24D22704-2049-4EB5-AE36-944B0C6D15B8}" type="presOf" srcId="{5E582998-8AA2-4E82-A541-66CE67CAFD6F}" destId="{F08CEE6D-DAB5-4837-B1F7-676546864A30}" srcOrd="0" destOrd="0" presId="urn:microsoft.com/office/officeart/2005/8/layout/radial5"/>
    <dgm:cxn modelId="{D0310117-A50A-48A4-9D55-68B36ACE3C53}" type="presOf" srcId="{66E0FE54-48BA-4095-B2B6-513874BE6630}" destId="{376D2718-1C13-4764-B11B-7F02BD1B7BBF}" srcOrd="0" destOrd="0" presId="urn:microsoft.com/office/officeart/2005/8/layout/radial5"/>
    <dgm:cxn modelId="{E746EDD1-CB8F-463F-97C1-57AA1EFAC55D}" srcId="{5B4E968C-0068-444F-9A99-5B5DB31D50B4}" destId="{1AFEC4B8-EECF-4059-B793-794E68837BF4}" srcOrd="3" destOrd="0" parTransId="{66BD82C8-7EB3-4B91-AE86-769875418DEB}" sibTransId="{56282C8B-23EC-442B-BF41-043749AA7049}"/>
    <dgm:cxn modelId="{7C29FA61-CD33-485F-8B9E-15A17BF218EC}" type="presOf" srcId="{5E533BF0-8BBE-46C0-82C5-A3B024A75060}" destId="{780F604E-E9C3-4057-B8FA-B635C74EE895}" srcOrd="1" destOrd="0" presId="urn:microsoft.com/office/officeart/2005/8/layout/radial5"/>
    <dgm:cxn modelId="{00E03EC0-DD15-454C-9B30-7EF89D5FC698}" type="presOf" srcId="{5E533BF0-8BBE-46C0-82C5-A3B024A75060}" destId="{B33EE50F-AD4E-4D35-A30D-FFD270AE530F}" srcOrd="0" destOrd="0" presId="urn:microsoft.com/office/officeart/2005/8/layout/radial5"/>
    <dgm:cxn modelId="{0A1F5A75-5E6B-4015-B5F9-1DE13EC88DAB}" srcId="{5B4E968C-0068-444F-9A99-5B5DB31D50B4}" destId="{7AA16E33-342C-4BD2-BB73-039B4907DB32}" srcOrd="0" destOrd="0" parTransId="{5E533BF0-8BBE-46C0-82C5-A3B024A75060}" sibTransId="{4A88BECC-4CAE-4A6E-9B51-523FC89A7FD6}"/>
    <dgm:cxn modelId="{1F8EB975-EBA2-4EAB-B3AF-7D688FDFF2B8}" type="presOf" srcId="{66E0FE54-48BA-4095-B2B6-513874BE6630}" destId="{DFB69018-2F29-4BD7-8CE3-41B91C3AEFBE}" srcOrd="1" destOrd="0" presId="urn:microsoft.com/office/officeart/2005/8/layout/radial5"/>
    <dgm:cxn modelId="{2F925623-D3C9-4111-A513-704B53DD4196}" type="presOf" srcId="{36216C40-3B31-484D-993C-36271F2572E6}" destId="{7E3F0E2A-BAAD-438A-9F8D-F1156E95E256}" srcOrd="0" destOrd="0" presId="urn:microsoft.com/office/officeart/2005/8/layout/radial5"/>
    <dgm:cxn modelId="{0CBCB149-A0AD-41E9-AC12-40D56C89423E}" type="presOf" srcId="{6432B0ED-8422-4012-8E38-EF23ED625B43}" destId="{BE73EC59-7EA7-4C4A-95E0-59481BBB7EDB}" srcOrd="0" destOrd="0" presId="urn:microsoft.com/office/officeart/2005/8/layout/radial5"/>
    <dgm:cxn modelId="{1C9C2837-B0F8-4F0A-8FF3-D5194BA5C653}" type="presOf" srcId="{1AFEC4B8-EECF-4059-B793-794E68837BF4}" destId="{FAF5F2B2-74E1-4FFC-A90D-566886B88D0A}" srcOrd="0" destOrd="0" presId="urn:microsoft.com/office/officeart/2005/8/layout/radial5"/>
    <dgm:cxn modelId="{A4FBD248-3264-422A-86C3-570EDE0371AA}" type="presOf" srcId="{4158A501-65DD-4B55-934D-56130EAD64B0}" destId="{0CE20EC0-0F8B-49B4-99C4-2F78A0BF088B}" srcOrd="1" destOrd="0" presId="urn:microsoft.com/office/officeart/2005/8/layout/radial5"/>
    <dgm:cxn modelId="{3F95923C-6D78-44F6-9B22-41B69D38D4B7}" type="presOf" srcId="{4158A501-65DD-4B55-934D-56130EAD64B0}" destId="{539CF7D6-1CAF-43BB-8890-7D86784838B3}" srcOrd="0" destOrd="0" presId="urn:microsoft.com/office/officeart/2005/8/layout/radial5"/>
    <dgm:cxn modelId="{877A07D3-D74F-4068-8939-F6BDC7C31793}" srcId="{5B4E968C-0068-444F-9A99-5B5DB31D50B4}" destId="{36216C40-3B31-484D-993C-36271F2572E6}" srcOrd="1" destOrd="0" parTransId="{4158A501-65DD-4B55-934D-56130EAD64B0}" sibTransId="{7E04005B-1A40-4659-A37A-836F84B97CFF}"/>
    <dgm:cxn modelId="{3AB700F1-ADA9-44DA-9B76-C4B02963810D}" type="presOf" srcId="{66BD82C8-7EB3-4B91-AE86-769875418DEB}" destId="{006EDA83-8CE8-4488-B43D-90E8FF51E9FF}" srcOrd="1" destOrd="0" presId="urn:microsoft.com/office/officeart/2005/8/layout/radial5"/>
    <dgm:cxn modelId="{429618BA-DF54-4559-B743-15AE64393037}" type="presOf" srcId="{5B4E968C-0068-444F-9A99-5B5DB31D50B4}" destId="{1710ADE9-9BAB-473B-AFD3-9E0ACA12C013}" srcOrd="0" destOrd="0" presId="urn:microsoft.com/office/officeart/2005/8/layout/radial5"/>
    <dgm:cxn modelId="{6ED54928-6523-44E8-9999-AE0041489077}" srcId="{5B4E968C-0068-444F-9A99-5B5DB31D50B4}" destId="{5E582998-8AA2-4E82-A541-66CE67CAFD6F}" srcOrd="2" destOrd="0" parTransId="{66E0FE54-48BA-4095-B2B6-513874BE6630}" sibTransId="{2EE449DE-CA5A-4CC8-A8B0-B0AED8A9B90D}"/>
    <dgm:cxn modelId="{5F618575-9041-405A-AB77-1FF3C391134F}" srcId="{6432B0ED-8422-4012-8E38-EF23ED625B43}" destId="{5B4E968C-0068-444F-9A99-5B5DB31D50B4}" srcOrd="0" destOrd="0" parTransId="{95098108-E101-4AA8-A02D-F48F30FC75FF}" sibTransId="{F34793E3-5052-49E4-828C-5F09A3B34AFA}"/>
    <dgm:cxn modelId="{1DE1F9AD-BA29-4994-9015-39986856B443}" type="presOf" srcId="{66BD82C8-7EB3-4B91-AE86-769875418DEB}" destId="{834361B6-7EB4-413A-B29E-5FD1F1C79995}" srcOrd="0" destOrd="0" presId="urn:microsoft.com/office/officeart/2005/8/layout/radial5"/>
    <dgm:cxn modelId="{E4B96661-C1C8-4393-8BCB-E63EAB2F0892}" type="presParOf" srcId="{BE73EC59-7EA7-4C4A-95E0-59481BBB7EDB}" destId="{1710ADE9-9BAB-473B-AFD3-9E0ACA12C013}" srcOrd="0" destOrd="0" presId="urn:microsoft.com/office/officeart/2005/8/layout/radial5"/>
    <dgm:cxn modelId="{AF4D132B-1762-4259-B7BB-9B75A721401D}" type="presParOf" srcId="{BE73EC59-7EA7-4C4A-95E0-59481BBB7EDB}" destId="{B33EE50F-AD4E-4D35-A30D-FFD270AE530F}" srcOrd="1" destOrd="0" presId="urn:microsoft.com/office/officeart/2005/8/layout/radial5"/>
    <dgm:cxn modelId="{5A43A665-5927-468C-9CC9-3B477176380F}" type="presParOf" srcId="{B33EE50F-AD4E-4D35-A30D-FFD270AE530F}" destId="{780F604E-E9C3-4057-B8FA-B635C74EE895}" srcOrd="0" destOrd="0" presId="urn:microsoft.com/office/officeart/2005/8/layout/radial5"/>
    <dgm:cxn modelId="{69DB8D89-42AC-421A-87AB-2DB5D5B22CC5}" type="presParOf" srcId="{BE73EC59-7EA7-4C4A-95E0-59481BBB7EDB}" destId="{EEE2F873-1272-46F6-BD44-A21975A88B46}" srcOrd="2" destOrd="0" presId="urn:microsoft.com/office/officeart/2005/8/layout/radial5"/>
    <dgm:cxn modelId="{27B6102D-34F8-4EB6-A9E6-64C8EA97BF80}" type="presParOf" srcId="{BE73EC59-7EA7-4C4A-95E0-59481BBB7EDB}" destId="{539CF7D6-1CAF-43BB-8890-7D86784838B3}" srcOrd="3" destOrd="0" presId="urn:microsoft.com/office/officeart/2005/8/layout/radial5"/>
    <dgm:cxn modelId="{E3416FF2-486A-4D87-846F-930A84E8BA82}" type="presParOf" srcId="{539CF7D6-1CAF-43BB-8890-7D86784838B3}" destId="{0CE20EC0-0F8B-49B4-99C4-2F78A0BF088B}" srcOrd="0" destOrd="0" presId="urn:microsoft.com/office/officeart/2005/8/layout/radial5"/>
    <dgm:cxn modelId="{E107E468-4420-4ADE-B373-F8720EF74890}" type="presParOf" srcId="{BE73EC59-7EA7-4C4A-95E0-59481BBB7EDB}" destId="{7E3F0E2A-BAAD-438A-9F8D-F1156E95E256}" srcOrd="4" destOrd="0" presId="urn:microsoft.com/office/officeart/2005/8/layout/radial5"/>
    <dgm:cxn modelId="{D668D253-E84A-449E-B853-6B8FCE0121A2}" type="presParOf" srcId="{BE73EC59-7EA7-4C4A-95E0-59481BBB7EDB}" destId="{376D2718-1C13-4764-B11B-7F02BD1B7BBF}" srcOrd="5" destOrd="0" presId="urn:microsoft.com/office/officeart/2005/8/layout/radial5"/>
    <dgm:cxn modelId="{3077566E-9F23-4D19-AD9B-6BAD6B72A062}" type="presParOf" srcId="{376D2718-1C13-4764-B11B-7F02BD1B7BBF}" destId="{DFB69018-2F29-4BD7-8CE3-41B91C3AEFBE}" srcOrd="0" destOrd="0" presId="urn:microsoft.com/office/officeart/2005/8/layout/radial5"/>
    <dgm:cxn modelId="{5C0B10F0-58D0-4D26-AEC1-AAEA26CD3A6B}" type="presParOf" srcId="{BE73EC59-7EA7-4C4A-95E0-59481BBB7EDB}" destId="{F08CEE6D-DAB5-4837-B1F7-676546864A30}" srcOrd="6" destOrd="0" presId="urn:microsoft.com/office/officeart/2005/8/layout/radial5"/>
    <dgm:cxn modelId="{938DA1AA-87B5-44E9-BF88-F877B5972C49}" type="presParOf" srcId="{BE73EC59-7EA7-4C4A-95E0-59481BBB7EDB}" destId="{834361B6-7EB4-413A-B29E-5FD1F1C79995}" srcOrd="7" destOrd="0" presId="urn:microsoft.com/office/officeart/2005/8/layout/radial5"/>
    <dgm:cxn modelId="{76CEB08D-9A4C-4C4B-85EB-51A19B21836D}" type="presParOf" srcId="{834361B6-7EB4-413A-B29E-5FD1F1C79995}" destId="{006EDA83-8CE8-4488-B43D-90E8FF51E9FF}" srcOrd="0" destOrd="0" presId="urn:microsoft.com/office/officeart/2005/8/layout/radial5"/>
    <dgm:cxn modelId="{613FC6D3-4B9D-4F7B-8383-19D092FD2297}" type="presParOf" srcId="{BE73EC59-7EA7-4C4A-95E0-59481BBB7EDB}" destId="{FAF5F2B2-74E1-4FFC-A90D-566886B88D0A}" srcOrd="8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D3D3E94-9F6B-4023-B794-1ABE8AF9351E}" type="doc">
      <dgm:prSet loTypeId="urn:microsoft.com/office/officeart/2008/layout/HexagonCluster" loCatId="picture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33BA323C-C10C-4806-A48A-8CCEB9EABF89}">
      <dgm:prSet phldrT="[文本]"/>
      <dgm:spPr/>
      <dgm:t>
        <a:bodyPr/>
        <a:lstStyle/>
        <a:p>
          <a:r>
            <a:rPr lang="zh-CN" altLang="en-US" dirty="0" smtClean="0"/>
            <a:t>羊毛党</a:t>
          </a:r>
          <a:endParaRPr lang="zh-CN" altLang="en-US" dirty="0"/>
        </a:p>
      </dgm:t>
    </dgm:pt>
    <dgm:pt modelId="{1BD25AF0-3A44-4535-A7CD-CB30F98B2311}" type="parTrans" cxnId="{6F2C655C-9A43-4A6B-AFB6-94935D434186}">
      <dgm:prSet/>
      <dgm:spPr/>
      <dgm:t>
        <a:bodyPr/>
        <a:lstStyle/>
        <a:p>
          <a:endParaRPr lang="zh-CN" altLang="en-US"/>
        </a:p>
      </dgm:t>
    </dgm:pt>
    <dgm:pt modelId="{7FC80376-6D05-486D-9FCF-D61BBECAF786}" type="sibTrans" cxnId="{6F2C655C-9A43-4A6B-AFB6-94935D434186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</dgm:spPr>
      <dgm:t>
        <a:bodyPr/>
        <a:lstStyle/>
        <a:p>
          <a:endParaRPr lang="zh-CN" altLang="en-US"/>
        </a:p>
      </dgm:t>
    </dgm:pt>
    <dgm:pt modelId="{1AC56C8B-79C5-44F8-A3B9-E0CADD8671CB}">
      <dgm:prSet phldrT="[文本]"/>
      <dgm:spPr/>
      <dgm:t>
        <a:bodyPr/>
        <a:lstStyle/>
        <a:p>
          <a:r>
            <a:rPr lang="zh-CN" altLang="en-US" dirty="0" smtClean="0"/>
            <a:t>供应商</a:t>
          </a:r>
          <a:endParaRPr lang="zh-CN" altLang="en-US" dirty="0"/>
        </a:p>
      </dgm:t>
    </dgm:pt>
    <dgm:pt modelId="{2B5847BE-D1A2-43B6-B8CE-66711EDD060C}" type="parTrans" cxnId="{675B76B9-643E-4191-83B6-48280EB2C087}">
      <dgm:prSet/>
      <dgm:spPr/>
      <dgm:t>
        <a:bodyPr/>
        <a:lstStyle/>
        <a:p>
          <a:endParaRPr lang="zh-CN" altLang="en-US"/>
        </a:p>
      </dgm:t>
    </dgm:pt>
    <dgm:pt modelId="{7F34B51D-E84E-4FB7-85E3-150D80638FD8}" type="sibTrans" cxnId="{675B76B9-643E-4191-83B6-48280EB2C087}">
      <dgm:prSet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</dgm:spPr>
      <dgm:t>
        <a:bodyPr/>
        <a:lstStyle/>
        <a:p>
          <a:endParaRPr lang="zh-CN" altLang="en-US"/>
        </a:p>
      </dgm:t>
    </dgm:pt>
    <dgm:pt modelId="{A6604AB0-125F-4D72-9F9F-EE2BBFCE59F7}">
      <dgm:prSet phldrT="[文本]"/>
      <dgm:spPr/>
      <dgm:t>
        <a:bodyPr/>
        <a:lstStyle/>
        <a:p>
          <a:r>
            <a:rPr lang="zh-CN" altLang="en-US" dirty="0" smtClean="0"/>
            <a:t>数据分析公司</a:t>
          </a:r>
          <a:endParaRPr lang="zh-CN" altLang="en-US" dirty="0"/>
        </a:p>
      </dgm:t>
    </dgm:pt>
    <dgm:pt modelId="{06E1A6E4-4F44-4B84-B3A8-5E430E73100B}" type="parTrans" cxnId="{1A02A6E8-C3A1-4F61-9C4B-D56634B12A36}">
      <dgm:prSet/>
      <dgm:spPr/>
      <dgm:t>
        <a:bodyPr/>
        <a:lstStyle/>
        <a:p>
          <a:endParaRPr lang="zh-CN" altLang="en-US"/>
        </a:p>
      </dgm:t>
    </dgm:pt>
    <dgm:pt modelId="{6AC7A697-01B8-458C-86D0-46A1E28598C0}" type="sibTrans" cxnId="{1A02A6E8-C3A1-4F61-9C4B-D56634B12A36}">
      <dgm:prSet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endParaRPr lang="zh-CN" altLang="en-US"/>
        </a:p>
      </dgm:t>
    </dgm:pt>
    <dgm:pt modelId="{E2B7C045-83D2-4227-A228-80AB45B37A90}">
      <dgm:prSet/>
      <dgm:spPr/>
      <dgm:t>
        <a:bodyPr/>
        <a:lstStyle/>
        <a:p>
          <a:r>
            <a:rPr lang="zh-CN" altLang="en-US" dirty="0" smtClean="0"/>
            <a:t>外部商</a:t>
          </a:r>
          <a:endParaRPr lang="zh-CN" altLang="en-US" dirty="0"/>
        </a:p>
      </dgm:t>
    </dgm:pt>
    <dgm:pt modelId="{3A736698-4A80-4E7B-8CB7-6367B2A205F1}" type="parTrans" cxnId="{4DAEDC9D-6FB3-4029-9D2A-54590DF06A31}">
      <dgm:prSet/>
      <dgm:spPr/>
      <dgm:t>
        <a:bodyPr/>
        <a:lstStyle/>
        <a:p>
          <a:endParaRPr lang="zh-CN" altLang="en-US"/>
        </a:p>
      </dgm:t>
    </dgm:pt>
    <dgm:pt modelId="{037FE74F-2950-423E-A604-16F1BDC7437E}" type="sibTrans" cxnId="{4DAEDC9D-6FB3-4029-9D2A-54590DF06A31}">
      <dgm:prSet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" r="-1000"/>
          </a:stretch>
        </a:blipFill>
      </dgm:spPr>
      <dgm:t>
        <a:bodyPr/>
        <a:lstStyle/>
        <a:p>
          <a:endParaRPr lang="zh-CN" altLang="en-US"/>
        </a:p>
      </dgm:t>
    </dgm:pt>
    <dgm:pt modelId="{EB372EAE-94D8-442D-87C8-BBB96BA34184}" type="pres">
      <dgm:prSet presAssocID="{FD3D3E94-9F6B-4023-B794-1ABE8AF9351E}" presName="Name0" presStyleCnt="0">
        <dgm:presLayoutVars>
          <dgm:chMax val="21"/>
          <dgm:chPref val="21"/>
        </dgm:presLayoutVars>
      </dgm:prSet>
      <dgm:spPr/>
      <dgm:t>
        <a:bodyPr/>
        <a:lstStyle/>
        <a:p>
          <a:endParaRPr lang="zh-CN" altLang="en-US"/>
        </a:p>
      </dgm:t>
    </dgm:pt>
    <dgm:pt modelId="{EF114664-CF10-43BD-8194-327C95320309}" type="pres">
      <dgm:prSet presAssocID="{33BA323C-C10C-4806-A48A-8CCEB9EABF89}" presName="text1" presStyleCnt="0"/>
      <dgm:spPr/>
      <dgm:t>
        <a:bodyPr/>
        <a:lstStyle/>
        <a:p>
          <a:endParaRPr lang="zh-CN" altLang="en-US"/>
        </a:p>
      </dgm:t>
    </dgm:pt>
    <dgm:pt modelId="{8A69FE00-D257-4645-8554-4A8D06A64B07}" type="pres">
      <dgm:prSet presAssocID="{33BA323C-C10C-4806-A48A-8CCEB9EABF89}" presName="textRepeatNode" presStyleLbl="align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3362F28-AA2E-40EA-B982-97F8236DC88E}" type="pres">
      <dgm:prSet presAssocID="{33BA323C-C10C-4806-A48A-8CCEB9EABF89}" presName="textaccent1" presStyleCnt="0"/>
      <dgm:spPr/>
      <dgm:t>
        <a:bodyPr/>
        <a:lstStyle/>
        <a:p>
          <a:endParaRPr lang="zh-CN" altLang="en-US"/>
        </a:p>
      </dgm:t>
    </dgm:pt>
    <dgm:pt modelId="{42A9A8F1-27C8-493B-B6EC-F1A336B9F871}" type="pres">
      <dgm:prSet presAssocID="{33BA323C-C10C-4806-A48A-8CCEB9EABF89}" presName="accentRepeatNode" presStyleLbl="solidAlignAcc1" presStyleIdx="0" presStyleCnt="8"/>
      <dgm:spPr/>
      <dgm:t>
        <a:bodyPr/>
        <a:lstStyle/>
        <a:p>
          <a:endParaRPr lang="zh-CN" altLang="en-US"/>
        </a:p>
      </dgm:t>
    </dgm:pt>
    <dgm:pt modelId="{8F2B881F-F4CE-4B15-A309-CDBC279DD7BA}" type="pres">
      <dgm:prSet presAssocID="{7FC80376-6D05-486D-9FCF-D61BBECAF786}" presName="image1" presStyleCnt="0"/>
      <dgm:spPr/>
      <dgm:t>
        <a:bodyPr/>
        <a:lstStyle/>
        <a:p>
          <a:endParaRPr lang="zh-CN" altLang="en-US"/>
        </a:p>
      </dgm:t>
    </dgm:pt>
    <dgm:pt modelId="{FDC76750-E015-4DCB-ABA3-DF7417DEC66C}" type="pres">
      <dgm:prSet presAssocID="{7FC80376-6D05-486D-9FCF-D61BBECAF786}" presName="imageRepeatNode" presStyleLbl="alignAcc1" presStyleIdx="0" presStyleCnt="4"/>
      <dgm:spPr/>
      <dgm:t>
        <a:bodyPr/>
        <a:lstStyle/>
        <a:p>
          <a:endParaRPr lang="zh-CN" altLang="en-US"/>
        </a:p>
      </dgm:t>
    </dgm:pt>
    <dgm:pt modelId="{096D7716-45D0-4F74-8E9B-DB7B570DF044}" type="pres">
      <dgm:prSet presAssocID="{7FC80376-6D05-486D-9FCF-D61BBECAF786}" presName="imageaccent1" presStyleCnt="0"/>
      <dgm:spPr/>
      <dgm:t>
        <a:bodyPr/>
        <a:lstStyle/>
        <a:p>
          <a:endParaRPr lang="zh-CN" altLang="en-US"/>
        </a:p>
      </dgm:t>
    </dgm:pt>
    <dgm:pt modelId="{4379FEC7-7193-4EC1-A864-30E155AD4D1A}" type="pres">
      <dgm:prSet presAssocID="{7FC80376-6D05-486D-9FCF-D61BBECAF786}" presName="accentRepeatNode" presStyleLbl="solidAlignAcc1" presStyleIdx="1" presStyleCnt="8"/>
      <dgm:spPr/>
      <dgm:t>
        <a:bodyPr/>
        <a:lstStyle/>
        <a:p>
          <a:endParaRPr lang="zh-CN" altLang="en-US"/>
        </a:p>
      </dgm:t>
    </dgm:pt>
    <dgm:pt modelId="{A1143FEA-4D7D-47A8-B7C8-FF23BD60ADDE}" type="pres">
      <dgm:prSet presAssocID="{1AC56C8B-79C5-44F8-A3B9-E0CADD8671CB}" presName="text2" presStyleCnt="0"/>
      <dgm:spPr/>
      <dgm:t>
        <a:bodyPr/>
        <a:lstStyle/>
        <a:p>
          <a:endParaRPr lang="zh-CN" altLang="en-US"/>
        </a:p>
      </dgm:t>
    </dgm:pt>
    <dgm:pt modelId="{AEECF8E8-74C9-4BB5-A61B-F658A6D03A5E}" type="pres">
      <dgm:prSet presAssocID="{1AC56C8B-79C5-44F8-A3B9-E0CADD8671CB}" presName="textRepeatNode" presStyleLbl="align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1CC044D-4A95-4CB3-A4E7-F6C3BB178E0B}" type="pres">
      <dgm:prSet presAssocID="{1AC56C8B-79C5-44F8-A3B9-E0CADD8671CB}" presName="textaccent2" presStyleCnt="0"/>
      <dgm:spPr/>
      <dgm:t>
        <a:bodyPr/>
        <a:lstStyle/>
        <a:p>
          <a:endParaRPr lang="zh-CN" altLang="en-US"/>
        </a:p>
      </dgm:t>
    </dgm:pt>
    <dgm:pt modelId="{9A7EE4C4-AA5D-454F-9716-8FB59588E45A}" type="pres">
      <dgm:prSet presAssocID="{1AC56C8B-79C5-44F8-A3B9-E0CADD8671CB}" presName="accentRepeatNode" presStyleLbl="solidAlignAcc1" presStyleIdx="2" presStyleCnt="8"/>
      <dgm:spPr/>
      <dgm:t>
        <a:bodyPr/>
        <a:lstStyle/>
        <a:p>
          <a:endParaRPr lang="zh-CN" altLang="en-US"/>
        </a:p>
      </dgm:t>
    </dgm:pt>
    <dgm:pt modelId="{BD056C3E-0F45-4845-9047-4F5B4D814733}" type="pres">
      <dgm:prSet presAssocID="{7F34B51D-E84E-4FB7-85E3-150D80638FD8}" presName="image2" presStyleCnt="0"/>
      <dgm:spPr/>
      <dgm:t>
        <a:bodyPr/>
        <a:lstStyle/>
        <a:p>
          <a:endParaRPr lang="zh-CN" altLang="en-US"/>
        </a:p>
      </dgm:t>
    </dgm:pt>
    <dgm:pt modelId="{08E6CBAE-5EDD-4633-A256-5A39CE21C3C3}" type="pres">
      <dgm:prSet presAssocID="{7F34B51D-E84E-4FB7-85E3-150D80638FD8}" presName="imageRepeatNode" presStyleLbl="alignAcc1" presStyleIdx="1" presStyleCnt="4"/>
      <dgm:spPr/>
      <dgm:t>
        <a:bodyPr/>
        <a:lstStyle/>
        <a:p>
          <a:endParaRPr lang="zh-CN" altLang="en-US"/>
        </a:p>
      </dgm:t>
    </dgm:pt>
    <dgm:pt modelId="{D20EB331-126B-434D-B6E9-537A531CF8B3}" type="pres">
      <dgm:prSet presAssocID="{7F34B51D-E84E-4FB7-85E3-150D80638FD8}" presName="imageaccent2" presStyleCnt="0"/>
      <dgm:spPr/>
      <dgm:t>
        <a:bodyPr/>
        <a:lstStyle/>
        <a:p>
          <a:endParaRPr lang="zh-CN" altLang="en-US"/>
        </a:p>
      </dgm:t>
    </dgm:pt>
    <dgm:pt modelId="{630E975F-FFA7-4036-A051-C73B68168305}" type="pres">
      <dgm:prSet presAssocID="{7F34B51D-E84E-4FB7-85E3-150D80638FD8}" presName="accentRepeatNode" presStyleLbl="solidAlignAcc1" presStyleIdx="3" presStyleCnt="8"/>
      <dgm:spPr/>
      <dgm:t>
        <a:bodyPr/>
        <a:lstStyle/>
        <a:p>
          <a:endParaRPr lang="zh-CN" altLang="en-US"/>
        </a:p>
      </dgm:t>
    </dgm:pt>
    <dgm:pt modelId="{A787B653-9885-4C5C-9BA2-775E585D1278}" type="pres">
      <dgm:prSet presAssocID="{A6604AB0-125F-4D72-9F9F-EE2BBFCE59F7}" presName="text3" presStyleCnt="0"/>
      <dgm:spPr/>
      <dgm:t>
        <a:bodyPr/>
        <a:lstStyle/>
        <a:p>
          <a:endParaRPr lang="zh-CN" altLang="en-US"/>
        </a:p>
      </dgm:t>
    </dgm:pt>
    <dgm:pt modelId="{AF1CCCA7-E640-4436-A866-5EB468B182BA}" type="pres">
      <dgm:prSet presAssocID="{A6604AB0-125F-4D72-9F9F-EE2BBFCE59F7}" presName="textRepeatNode" presStyleLbl="align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EEC1CCB-8A3A-4DBB-8031-43DB4324D3BB}" type="pres">
      <dgm:prSet presAssocID="{A6604AB0-125F-4D72-9F9F-EE2BBFCE59F7}" presName="textaccent3" presStyleCnt="0"/>
      <dgm:spPr/>
      <dgm:t>
        <a:bodyPr/>
        <a:lstStyle/>
        <a:p>
          <a:endParaRPr lang="zh-CN" altLang="en-US"/>
        </a:p>
      </dgm:t>
    </dgm:pt>
    <dgm:pt modelId="{A088BA2F-EA29-4DF7-A1A1-06916DAED106}" type="pres">
      <dgm:prSet presAssocID="{A6604AB0-125F-4D72-9F9F-EE2BBFCE59F7}" presName="accentRepeatNode" presStyleLbl="solidAlignAcc1" presStyleIdx="4" presStyleCnt="8"/>
      <dgm:spPr/>
      <dgm:t>
        <a:bodyPr/>
        <a:lstStyle/>
        <a:p>
          <a:endParaRPr lang="zh-CN" altLang="en-US"/>
        </a:p>
      </dgm:t>
    </dgm:pt>
    <dgm:pt modelId="{00B616DB-B495-43F5-8A0B-62AFFFC028EE}" type="pres">
      <dgm:prSet presAssocID="{6AC7A697-01B8-458C-86D0-46A1E28598C0}" presName="image3" presStyleCnt="0"/>
      <dgm:spPr/>
      <dgm:t>
        <a:bodyPr/>
        <a:lstStyle/>
        <a:p>
          <a:endParaRPr lang="zh-CN" altLang="en-US"/>
        </a:p>
      </dgm:t>
    </dgm:pt>
    <dgm:pt modelId="{229D0101-D73E-4913-A5D8-007F928AF9D4}" type="pres">
      <dgm:prSet presAssocID="{6AC7A697-01B8-458C-86D0-46A1E28598C0}" presName="imageRepeatNode" presStyleLbl="alignAcc1" presStyleIdx="2" presStyleCnt="4" custLinFactNeighborX="-3554" custLinFactNeighborY="-313"/>
      <dgm:spPr/>
      <dgm:t>
        <a:bodyPr/>
        <a:lstStyle/>
        <a:p>
          <a:endParaRPr lang="zh-CN" altLang="en-US"/>
        </a:p>
      </dgm:t>
    </dgm:pt>
    <dgm:pt modelId="{A88E29B8-6102-42EA-9819-EC821F02CE38}" type="pres">
      <dgm:prSet presAssocID="{6AC7A697-01B8-458C-86D0-46A1E28598C0}" presName="imageaccent3" presStyleCnt="0"/>
      <dgm:spPr/>
      <dgm:t>
        <a:bodyPr/>
        <a:lstStyle/>
        <a:p>
          <a:endParaRPr lang="zh-CN" altLang="en-US"/>
        </a:p>
      </dgm:t>
    </dgm:pt>
    <dgm:pt modelId="{8CFCB55B-B100-4CF3-ABA8-36A0227910F6}" type="pres">
      <dgm:prSet presAssocID="{6AC7A697-01B8-458C-86D0-46A1E28598C0}" presName="accentRepeatNode" presStyleLbl="solidAlignAcc1" presStyleIdx="5" presStyleCnt="8"/>
      <dgm:spPr/>
      <dgm:t>
        <a:bodyPr/>
        <a:lstStyle/>
        <a:p>
          <a:endParaRPr lang="zh-CN" altLang="en-US"/>
        </a:p>
      </dgm:t>
    </dgm:pt>
    <dgm:pt modelId="{55468995-B0D2-44AE-9F0C-46570772757A}" type="pres">
      <dgm:prSet presAssocID="{E2B7C045-83D2-4227-A228-80AB45B37A90}" presName="text4" presStyleCnt="0"/>
      <dgm:spPr/>
    </dgm:pt>
    <dgm:pt modelId="{6D60F72A-5F11-4AE3-9953-57120DE97BC6}" type="pres">
      <dgm:prSet presAssocID="{E2B7C045-83D2-4227-A228-80AB45B37A90}" presName="textRepeatNode" presStyleLbl="align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DD66106-98C3-4545-8E3F-95C3B953AE48}" type="pres">
      <dgm:prSet presAssocID="{E2B7C045-83D2-4227-A228-80AB45B37A90}" presName="textaccent4" presStyleCnt="0"/>
      <dgm:spPr/>
    </dgm:pt>
    <dgm:pt modelId="{511558F1-E8B1-4812-8C0B-23A5CFBCD223}" type="pres">
      <dgm:prSet presAssocID="{E2B7C045-83D2-4227-A228-80AB45B37A90}" presName="accentRepeatNode" presStyleLbl="solidAlignAcc1" presStyleIdx="6" presStyleCnt="8"/>
      <dgm:spPr/>
    </dgm:pt>
    <dgm:pt modelId="{2EE17C97-EB10-442E-AFC9-F8EC8FFBBA7D}" type="pres">
      <dgm:prSet presAssocID="{037FE74F-2950-423E-A604-16F1BDC7437E}" presName="image4" presStyleCnt="0"/>
      <dgm:spPr/>
    </dgm:pt>
    <dgm:pt modelId="{9E950C84-73E6-4785-857F-9089B308924F}" type="pres">
      <dgm:prSet presAssocID="{037FE74F-2950-423E-A604-16F1BDC7437E}" presName="imageRepeatNode" presStyleLbl="alignAcc1" presStyleIdx="3" presStyleCnt="4"/>
      <dgm:spPr/>
      <dgm:t>
        <a:bodyPr/>
        <a:lstStyle/>
        <a:p>
          <a:endParaRPr lang="zh-CN" altLang="en-US"/>
        </a:p>
      </dgm:t>
    </dgm:pt>
    <dgm:pt modelId="{B8C7105B-D734-44FC-8CE4-498E874D0D33}" type="pres">
      <dgm:prSet presAssocID="{037FE74F-2950-423E-A604-16F1BDC7437E}" presName="imageaccent4" presStyleCnt="0"/>
      <dgm:spPr/>
    </dgm:pt>
    <dgm:pt modelId="{5D35CEAD-AA6E-4AB5-BD7D-80EBC120D229}" type="pres">
      <dgm:prSet presAssocID="{037FE74F-2950-423E-A604-16F1BDC7437E}" presName="accentRepeatNode" presStyleLbl="solidAlignAcc1" presStyleIdx="7" presStyleCnt="8"/>
      <dgm:spPr/>
    </dgm:pt>
  </dgm:ptLst>
  <dgm:cxnLst>
    <dgm:cxn modelId="{1A02A6E8-C3A1-4F61-9C4B-D56634B12A36}" srcId="{FD3D3E94-9F6B-4023-B794-1ABE8AF9351E}" destId="{A6604AB0-125F-4D72-9F9F-EE2BBFCE59F7}" srcOrd="2" destOrd="0" parTransId="{06E1A6E4-4F44-4B84-B3A8-5E430E73100B}" sibTransId="{6AC7A697-01B8-458C-86D0-46A1E28598C0}"/>
    <dgm:cxn modelId="{3EE25875-1866-4554-A0D3-0DA20C9E3F0A}" type="presOf" srcId="{E2B7C045-83D2-4227-A228-80AB45B37A90}" destId="{6D60F72A-5F11-4AE3-9953-57120DE97BC6}" srcOrd="0" destOrd="0" presId="urn:microsoft.com/office/officeart/2008/layout/HexagonCluster"/>
    <dgm:cxn modelId="{675B76B9-643E-4191-83B6-48280EB2C087}" srcId="{FD3D3E94-9F6B-4023-B794-1ABE8AF9351E}" destId="{1AC56C8B-79C5-44F8-A3B9-E0CADD8671CB}" srcOrd="1" destOrd="0" parTransId="{2B5847BE-D1A2-43B6-B8CE-66711EDD060C}" sibTransId="{7F34B51D-E84E-4FB7-85E3-150D80638FD8}"/>
    <dgm:cxn modelId="{4DAEDC9D-6FB3-4029-9D2A-54590DF06A31}" srcId="{FD3D3E94-9F6B-4023-B794-1ABE8AF9351E}" destId="{E2B7C045-83D2-4227-A228-80AB45B37A90}" srcOrd="3" destOrd="0" parTransId="{3A736698-4A80-4E7B-8CB7-6367B2A205F1}" sibTransId="{037FE74F-2950-423E-A604-16F1BDC7437E}"/>
    <dgm:cxn modelId="{18B2818D-67A5-4D8B-B02B-285D920A52BF}" type="presOf" srcId="{A6604AB0-125F-4D72-9F9F-EE2BBFCE59F7}" destId="{AF1CCCA7-E640-4436-A866-5EB468B182BA}" srcOrd="0" destOrd="0" presId="urn:microsoft.com/office/officeart/2008/layout/HexagonCluster"/>
    <dgm:cxn modelId="{1CB52F54-91E8-44C7-8198-21EAC34A485E}" type="presOf" srcId="{1AC56C8B-79C5-44F8-A3B9-E0CADD8671CB}" destId="{AEECF8E8-74C9-4BB5-A61B-F658A6D03A5E}" srcOrd="0" destOrd="0" presId="urn:microsoft.com/office/officeart/2008/layout/HexagonCluster"/>
    <dgm:cxn modelId="{D966573C-9215-45A9-883C-4C2D69569B77}" type="presOf" srcId="{7F34B51D-E84E-4FB7-85E3-150D80638FD8}" destId="{08E6CBAE-5EDD-4633-A256-5A39CE21C3C3}" srcOrd="0" destOrd="0" presId="urn:microsoft.com/office/officeart/2008/layout/HexagonCluster"/>
    <dgm:cxn modelId="{DC9506A5-0330-41AA-878F-44BB7DC8BAFA}" type="presOf" srcId="{7FC80376-6D05-486D-9FCF-D61BBECAF786}" destId="{FDC76750-E015-4DCB-ABA3-DF7417DEC66C}" srcOrd="0" destOrd="0" presId="urn:microsoft.com/office/officeart/2008/layout/HexagonCluster"/>
    <dgm:cxn modelId="{4A19C661-2FFB-45EE-B3FB-6B0975FA47D0}" type="presOf" srcId="{037FE74F-2950-423E-A604-16F1BDC7437E}" destId="{9E950C84-73E6-4785-857F-9089B308924F}" srcOrd="0" destOrd="0" presId="urn:microsoft.com/office/officeart/2008/layout/HexagonCluster"/>
    <dgm:cxn modelId="{CC0E706B-E0D5-47C1-9E7B-9AB1A0D8C5D0}" type="presOf" srcId="{6AC7A697-01B8-458C-86D0-46A1E28598C0}" destId="{229D0101-D73E-4913-A5D8-007F928AF9D4}" srcOrd="0" destOrd="0" presId="urn:microsoft.com/office/officeart/2008/layout/HexagonCluster"/>
    <dgm:cxn modelId="{13AA3D8C-43AD-45A8-812E-2A83AECCFFEE}" type="presOf" srcId="{FD3D3E94-9F6B-4023-B794-1ABE8AF9351E}" destId="{EB372EAE-94D8-442D-87C8-BBB96BA34184}" srcOrd="0" destOrd="0" presId="urn:microsoft.com/office/officeart/2008/layout/HexagonCluster"/>
    <dgm:cxn modelId="{FDC62B94-BA87-4136-A1CD-5193267F8A66}" type="presOf" srcId="{33BA323C-C10C-4806-A48A-8CCEB9EABF89}" destId="{8A69FE00-D257-4645-8554-4A8D06A64B07}" srcOrd="0" destOrd="0" presId="urn:microsoft.com/office/officeart/2008/layout/HexagonCluster"/>
    <dgm:cxn modelId="{6F2C655C-9A43-4A6B-AFB6-94935D434186}" srcId="{FD3D3E94-9F6B-4023-B794-1ABE8AF9351E}" destId="{33BA323C-C10C-4806-A48A-8CCEB9EABF89}" srcOrd="0" destOrd="0" parTransId="{1BD25AF0-3A44-4535-A7CD-CB30F98B2311}" sibTransId="{7FC80376-6D05-486D-9FCF-D61BBECAF786}"/>
    <dgm:cxn modelId="{C92B1575-2CC6-4BE2-917D-36FF290C1051}" type="presParOf" srcId="{EB372EAE-94D8-442D-87C8-BBB96BA34184}" destId="{EF114664-CF10-43BD-8194-327C95320309}" srcOrd="0" destOrd="0" presId="urn:microsoft.com/office/officeart/2008/layout/HexagonCluster"/>
    <dgm:cxn modelId="{C3FA0AE2-18D7-48B3-8614-BBB8098197A8}" type="presParOf" srcId="{EF114664-CF10-43BD-8194-327C95320309}" destId="{8A69FE00-D257-4645-8554-4A8D06A64B07}" srcOrd="0" destOrd="0" presId="urn:microsoft.com/office/officeart/2008/layout/HexagonCluster"/>
    <dgm:cxn modelId="{F859B625-370C-43B5-AC68-3CB8321CF7B2}" type="presParOf" srcId="{EB372EAE-94D8-442D-87C8-BBB96BA34184}" destId="{73362F28-AA2E-40EA-B982-97F8236DC88E}" srcOrd="1" destOrd="0" presId="urn:microsoft.com/office/officeart/2008/layout/HexagonCluster"/>
    <dgm:cxn modelId="{1A89DCF2-5DCF-4AA6-9F9B-CAA3A7E5BC39}" type="presParOf" srcId="{73362F28-AA2E-40EA-B982-97F8236DC88E}" destId="{42A9A8F1-27C8-493B-B6EC-F1A336B9F871}" srcOrd="0" destOrd="0" presId="urn:microsoft.com/office/officeart/2008/layout/HexagonCluster"/>
    <dgm:cxn modelId="{7A0A5075-9D97-42CC-9BC3-F93E2915CD47}" type="presParOf" srcId="{EB372EAE-94D8-442D-87C8-BBB96BA34184}" destId="{8F2B881F-F4CE-4B15-A309-CDBC279DD7BA}" srcOrd="2" destOrd="0" presId="urn:microsoft.com/office/officeart/2008/layout/HexagonCluster"/>
    <dgm:cxn modelId="{1DE07F37-A089-4336-8395-672D2EAA8661}" type="presParOf" srcId="{8F2B881F-F4CE-4B15-A309-CDBC279DD7BA}" destId="{FDC76750-E015-4DCB-ABA3-DF7417DEC66C}" srcOrd="0" destOrd="0" presId="urn:microsoft.com/office/officeart/2008/layout/HexagonCluster"/>
    <dgm:cxn modelId="{7CA43AD4-FDF2-4AAA-96D9-017BCCC9EC2E}" type="presParOf" srcId="{EB372EAE-94D8-442D-87C8-BBB96BA34184}" destId="{096D7716-45D0-4F74-8E9B-DB7B570DF044}" srcOrd="3" destOrd="0" presId="urn:microsoft.com/office/officeart/2008/layout/HexagonCluster"/>
    <dgm:cxn modelId="{158D311D-0A4E-4AB2-95B0-D1C164EB68C2}" type="presParOf" srcId="{096D7716-45D0-4F74-8E9B-DB7B570DF044}" destId="{4379FEC7-7193-4EC1-A864-30E155AD4D1A}" srcOrd="0" destOrd="0" presId="urn:microsoft.com/office/officeart/2008/layout/HexagonCluster"/>
    <dgm:cxn modelId="{C4D505E9-13AA-49A0-AC28-CB47017BB2C2}" type="presParOf" srcId="{EB372EAE-94D8-442D-87C8-BBB96BA34184}" destId="{A1143FEA-4D7D-47A8-B7C8-FF23BD60ADDE}" srcOrd="4" destOrd="0" presId="urn:microsoft.com/office/officeart/2008/layout/HexagonCluster"/>
    <dgm:cxn modelId="{730D4AFC-DCE0-4711-8746-15DD171E3F87}" type="presParOf" srcId="{A1143FEA-4D7D-47A8-B7C8-FF23BD60ADDE}" destId="{AEECF8E8-74C9-4BB5-A61B-F658A6D03A5E}" srcOrd="0" destOrd="0" presId="urn:microsoft.com/office/officeart/2008/layout/HexagonCluster"/>
    <dgm:cxn modelId="{E5EAA033-ED69-4588-8613-D4C6700A9326}" type="presParOf" srcId="{EB372EAE-94D8-442D-87C8-BBB96BA34184}" destId="{31CC044D-4A95-4CB3-A4E7-F6C3BB178E0B}" srcOrd="5" destOrd="0" presId="urn:microsoft.com/office/officeart/2008/layout/HexagonCluster"/>
    <dgm:cxn modelId="{342B08F9-065E-4E68-81A8-A23E820B2263}" type="presParOf" srcId="{31CC044D-4A95-4CB3-A4E7-F6C3BB178E0B}" destId="{9A7EE4C4-AA5D-454F-9716-8FB59588E45A}" srcOrd="0" destOrd="0" presId="urn:microsoft.com/office/officeart/2008/layout/HexagonCluster"/>
    <dgm:cxn modelId="{A6365433-C0FC-4517-9226-C6970D5304E3}" type="presParOf" srcId="{EB372EAE-94D8-442D-87C8-BBB96BA34184}" destId="{BD056C3E-0F45-4845-9047-4F5B4D814733}" srcOrd="6" destOrd="0" presId="urn:microsoft.com/office/officeart/2008/layout/HexagonCluster"/>
    <dgm:cxn modelId="{8A4BBB68-5AF1-47C4-A871-9C11A3BC3338}" type="presParOf" srcId="{BD056C3E-0F45-4845-9047-4F5B4D814733}" destId="{08E6CBAE-5EDD-4633-A256-5A39CE21C3C3}" srcOrd="0" destOrd="0" presId="urn:microsoft.com/office/officeart/2008/layout/HexagonCluster"/>
    <dgm:cxn modelId="{61E914BF-1EDC-4778-A791-3174114A1EC9}" type="presParOf" srcId="{EB372EAE-94D8-442D-87C8-BBB96BA34184}" destId="{D20EB331-126B-434D-B6E9-537A531CF8B3}" srcOrd="7" destOrd="0" presId="urn:microsoft.com/office/officeart/2008/layout/HexagonCluster"/>
    <dgm:cxn modelId="{316D6106-A143-4219-A3ED-7145B9DAEA7A}" type="presParOf" srcId="{D20EB331-126B-434D-B6E9-537A531CF8B3}" destId="{630E975F-FFA7-4036-A051-C73B68168305}" srcOrd="0" destOrd="0" presId="urn:microsoft.com/office/officeart/2008/layout/HexagonCluster"/>
    <dgm:cxn modelId="{C04F5FBD-CE0B-4F87-9B8F-9B3E81036EF5}" type="presParOf" srcId="{EB372EAE-94D8-442D-87C8-BBB96BA34184}" destId="{A787B653-9885-4C5C-9BA2-775E585D1278}" srcOrd="8" destOrd="0" presId="urn:microsoft.com/office/officeart/2008/layout/HexagonCluster"/>
    <dgm:cxn modelId="{D9B78443-DFC5-4B64-A561-84F04C337CAE}" type="presParOf" srcId="{A787B653-9885-4C5C-9BA2-775E585D1278}" destId="{AF1CCCA7-E640-4436-A866-5EB468B182BA}" srcOrd="0" destOrd="0" presId="urn:microsoft.com/office/officeart/2008/layout/HexagonCluster"/>
    <dgm:cxn modelId="{B607F570-A84E-4E75-8D48-A981D0881189}" type="presParOf" srcId="{EB372EAE-94D8-442D-87C8-BBB96BA34184}" destId="{AEEC1CCB-8A3A-4DBB-8031-43DB4324D3BB}" srcOrd="9" destOrd="0" presId="urn:microsoft.com/office/officeart/2008/layout/HexagonCluster"/>
    <dgm:cxn modelId="{A3C711D9-8B89-477C-9B01-C18BEB24CA03}" type="presParOf" srcId="{AEEC1CCB-8A3A-4DBB-8031-43DB4324D3BB}" destId="{A088BA2F-EA29-4DF7-A1A1-06916DAED106}" srcOrd="0" destOrd="0" presId="urn:microsoft.com/office/officeart/2008/layout/HexagonCluster"/>
    <dgm:cxn modelId="{890E6EB3-CBF4-4ABC-8F52-8EB0FAA48894}" type="presParOf" srcId="{EB372EAE-94D8-442D-87C8-BBB96BA34184}" destId="{00B616DB-B495-43F5-8A0B-62AFFFC028EE}" srcOrd="10" destOrd="0" presId="urn:microsoft.com/office/officeart/2008/layout/HexagonCluster"/>
    <dgm:cxn modelId="{46DA61E2-2610-4DAE-B019-0FC66BDE8A33}" type="presParOf" srcId="{00B616DB-B495-43F5-8A0B-62AFFFC028EE}" destId="{229D0101-D73E-4913-A5D8-007F928AF9D4}" srcOrd="0" destOrd="0" presId="urn:microsoft.com/office/officeart/2008/layout/HexagonCluster"/>
    <dgm:cxn modelId="{FEBB8EF9-8469-4C84-9457-3D32F2483A3A}" type="presParOf" srcId="{EB372EAE-94D8-442D-87C8-BBB96BA34184}" destId="{A88E29B8-6102-42EA-9819-EC821F02CE38}" srcOrd="11" destOrd="0" presId="urn:microsoft.com/office/officeart/2008/layout/HexagonCluster"/>
    <dgm:cxn modelId="{B50D2E21-002D-4DF3-8547-6906756DC587}" type="presParOf" srcId="{A88E29B8-6102-42EA-9819-EC821F02CE38}" destId="{8CFCB55B-B100-4CF3-ABA8-36A0227910F6}" srcOrd="0" destOrd="0" presId="urn:microsoft.com/office/officeart/2008/layout/HexagonCluster"/>
    <dgm:cxn modelId="{865F504D-4AA1-4C70-AAAF-E535DE3B370C}" type="presParOf" srcId="{EB372EAE-94D8-442D-87C8-BBB96BA34184}" destId="{55468995-B0D2-44AE-9F0C-46570772757A}" srcOrd="12" destOrd="0" presId="urn:microsoft.com/office/officeart/2008/layout/HexagonCluster"/>
    <dgm:cxn modelId="{C617F3CF-076B-4DA7-90CD-F5BFD233FA36}" type="presParOf" srcId="{55468995-B0D2-44AE-9F0C-46570772757A}" destId="{6D60F72A-5F11-4AE3-9953-57120DE97BC6}" srcOrd="0" destOrd="0" presId="urn:microsoft.com/office/officeart/2008/layout/HexagonCluster"/>
    <dgm:cxn modelId="{20F1E932-5F82-4322-B6CD-0F791F309BCC}" type="presParOf" srcId="{EB372EAE-94D8-442D-87C8-BBB96BA34184}" destId="{BDD66106-98C3-4545-8E3F-95C3B953AE48}" srcOrd="13" destOrd="0" presId="urn:microsoft.com/office/officeart/2008/layout/HexagonCluster"/>
    <dgm:cxn modelId="{048F6BF3-B4FA-4403-9446-5F00DE70C97C}" type="presParOf" srcId="{BDD66106-98C3-4545-8E3F-95C3B953AE48}" destId="{511558F1-E8B1-4812-8C0B-23A5CFBCD223}" srcOrd="0" destOrd="0" presId="urn:microsoft.com/office/officeart/2008/layout/HexagonCluster"/>
    <dgm:cxn modelId="{6396BFBA-97CE-4E22-96A1-1127F8E961D3}" type="presParOf" srcId="{EB372EAE-94D8-442D-87C8-BBB96BA34184}" destId="{2EE17C97-EB10-442E-AFC9-F8EC8FFBBA7D}" srcOrd="14" destOrd="0" presId="urn:microsoft.com/office/officeart/2008/layout/HexagonCluster"/>
    <dgm:cxn modelId="{AD934364-93B3-4A49-876B-F114E63F5979}" type="presParOf" srcId="{2EE17C97-EB10-442E-AFC9-F8EC8FFBBA7D}" destId="{9E950C84-73E6-4785-857F-9089B308924F}" srcOrd="0" destOrd="0" presId="urn:microsoft.com/office/officeart/2008/layout/HexagonCluster"/>
    <dgm:cxn modelId="{ED7D5F09-5570-4A20-8F9F-36FFCADB94A4}" type="presParOf" srcId="{EB372EAE-94D8-442D-87C8-BBB96BA34184}" destId="{B8C7105B-D734-44FC-8CE4-498E874D0D33}" srcOrd="15" destOrd="0" presId="urn:microsoft.com/office/officeart/2008/layout/HexagonCluster"/>
    <dgm:cxn modelId="{6F9A141D-AA1D-486F-8ACC-F019D5A9759C}" type="presParOf" srcId="{B8C7105B-D734-44FC-8CE4-498E874D0D33}" destId="{5D35CEAD-AA6E-4AB5-BD7D-80EBC120D229}" srcOrd="0" destOrd="0" presId="urn:microsoft.com/office/officeart/2008/layout/HexagonCluster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081242-8479-4C7B-BB79-4A7D68BCEA55}">
      <dsp:nvSpPr>
        <dsp:cNvPr id="0" name=""/>
        <dsp:cNvSpPr/>
      </dsp:nvSpPr>
      <dsp:spPr>
        <a:xfrm>
          <a:off x="150069" y="2157"/>
          <a:ext cx="4265705" cy="2939070"/>
        </a:xfrm>
        <a:prstGeom prst="roundRect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E88563-2B5D-43C0-9CFF-261BADAFF5F1}">
      <dsp:nvSpPr>
        <dsp:cNvPr id="0" name=""/>
        <dsp:cNvSpPr/>
      </dsp:nvSpPr>
      <dsp:spPr>
        <a:xfrm>
          <a:off x="150069" y="2941228"/>
          <a:ext cx="4265705" cy="15825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4264" tIns="334264" rIns="334264" bIns="0" numCol="1" spcCol="1270" anchor="t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700" kern="1200" dirty="0" smtClean="0">
              <a:solidFill>
                <a:schemeClr val="bg1"/>
              </a:solidFill>
            </a:rPr>
            <a:t>消费贷套现</a:t>
          </a:r>
          <a:endParaRPr lang="zh-CN" altLang="en-US" sz="4700" kern="1200" dirty="0"/>
        </a:p>
      </dsp:txBody>
      <dsp:txXfrm>
        <a:off x="150069" y="2941228"/>
        <a:ext cx="4265705" cy="1582576"/>
      </dsp:txXfrm>
    </dsp:sp>
    <dsp:sp modelId="{378375BF-0908-4C38-BAF5-E9CADBF20039}">
      <dsp:nvSpPr>
        <dsp:cNvPr id="0" name=""/>
        <dsp:cNvSpPr/>
      </dsp:nvSpPr>
      <dsp:spPr>
        <a:xfrm>
          <a:off x="4842524" y="2157"/>
          <a:ext cx="4265705" cy="2939070"/>
        </a:xfrm>
        <a:prstGeom prst="roundRect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B4DCB3-95E3-43F5-95D1-DDD8C434FE70}">
      <dsp:nvSpPr>
        <dsp:cNvPr id="0" name=""/>
        <dsp:cNvSpPr/>
      </dsp:nvSpPr>
      <dsp:spPr>
        <a:xfrm>
          <a:off x="4842524" y="2941228"/>
          <a:ext cx="4265705" cy="15825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4264" tIns="334264" rIns="334264" bIns="0" numCol="1" spcCol="1270" anchor="t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700" kern="1200" dirty="0" smtClean="0">
              <a:solidFill>
                <a:schemeClr val="bg1"/>
              </a:solidFill>
            </a:rPr>
            <a:t>账户资产被盗</a:t>
          </a:r>
          <a:endParaRPr lang="zh-CN" altLang="en-US" sz="4700" kern="1200" dirty="0"/>
        </a:p>
      </dsp:txBody>
      <dsp:txXfrm>
        <a:off x="4842524" y="2941228"/>
        <a:ext cx="4265705" cy="158257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920CAA-6E51-4499-BC5F-7512BEFA2C37}">
      <dsp:nvSpPr>
        <dsp:cNvPr id="0" name=""/>
        <dsp:cNvSpPr/>
      </dsp:nvSpPr>
      <dsp:spPr>
        <a:xfrm>
          <a:off x="1326" y="1139748"/>
          <a:ext cx="1726758" cy="1726758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37D5B3-7B1A-495A-AE18-589A6A0DF409}">
      <dsp:nvSpPr>
        <dsp:cNvPr id="0" name=""/>
        <dsp:cNvSpPr/>
      </dsp:nvSpPr>
      <dsp:spPr>
        <a:xfrm>
          <a:off x="282426" y="2175803"/>
          <a:ext cx="1726758" cy="1726758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300" kern="1200" dirty="0" smtClean="0"/>
            <a:t>券交易</a:t>
          </a:r>
          <a:endParaRPr lang="zh-CN" altLang="en-US" sz="4300" kern="1200" dirty="0"/>
        </a:p>
      </dsp:txBody>
      <dsp:txXfrm>
        <a:off x="333001" y="2226378"/>
        <a:ext cx="1625608" cy="1625608"/>
      </dsp:txXfrm>
    </dsp:sp>
    <dsp:sp modelId="{437EDE59-6812-4F79-81B8-D4B457D4C1BE}">
      <dsp:nvSpPr>
        <dsp:cNvPr id="0" name=""/>
        <dsp:cNvSpPr/>
      </dsp:nvSpPr>
      <dsp:spPr>
        <a:xfrm>
          <a:off x="2060696" y="1795669"/>
          <a:ext cx="332611" cy="414915"/>
        </a:xfrm>
        <a:prstGeom prst="rightArrow">
          <a:avLst>
            <a:gd name="adj1" fmla="val 60000"/>
            <a:gd name="adj2" fmla="val 50000"/>
          </a:avLst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>
        <a:off x="2060696" y="1878652"/>
        <a:ext cx="232828" cy="248949"/>
      </dsp:txXfrm>
    </dsp:sp>
    <dsp:sp modelId="{D0A38BF0-82F9-4213-B012-E77B7D91890A}">
      <dsp:nvSpPr>
        <dsp:cNvPr id="0" name=""/>
        <dsp:cNvSpPr/>
      </dsp:nvSpPr>
      <dsp:spPr>
        <a:xfrm>
          <a:off x="2678403" y="1139748"/>
          <a:ext cx="1726758" cy="1726758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5A3477-BDD4-4DE1-BACB-C1434F3E5F7A}">
      <dsp:nvSpPr>
        <dsp:cNvPr id="0" name=""/>
        <dsp:cNvSpPr/>
      </dsp:nvSpPr>
      <dsp:spPr>
        <a:xfrm>
          <a:off x="2959504" y="2175803"/>
          <a:ext cx="1726758" cy="1726758"/>
        </a:xfrm>
        <a:prstGeom prst="roundRect">
          <a:avLst>
            <a:gd name="adj" fmla="val 10000"/>
          </a:avLst>
        </a:prstGeom>
        <a:solidFill>
          <a:schemeClr val="accent5">
            <a:hueOff val="-4326688"/>
            <a:satOff val="2309"/>
            <a:lumOff val="-100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300" kern="1200" dirty="0" smtClean="0"/>
            <a:t>羊毛党</a:t>
          </a:r>
          <a:endParaRPr lang="zh-CN" altLang="en-US" sz="4300" kern="1200" dirty="0"/>
        </a:p>
      </dsp:txBody>
      <dsp:txXfrm>
        <a:off x="3010079" y="2226378"/>
        <a:ext cx="1625608" cy="1625608"/>
      </dsp:txXfrm>
    </dsp:sp>
    <dsp:sp modelId="{97E01A90-E755-4218-BAE5-607891448849}">
      <dsp:nvSpPr>
        <dsp:cNvPr id="0" name=""/>
        <dsp:cNvSpPr/>
      </dsp:nvSpPr>
      <dsp:spPr>
        <a:xfrm>
          <a:off x="4737773" y="1795669"/>
          <a:ext cx="332611" cy="414915"/>
        </a:xfrm>
        <a:prstGeom prst="rightArrow">
          <a:avLst>
            <a:gd name="adj1" fmla="val 60000"/>
            <a:gd name="adj2" fmla="val 50000"/>
          </a:avLst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>
        <a:off x="4737773" y="1878652"/>
        <a:ext cx="232828" cy="248949"/>
      </dsp:txXfrm>
    </dsp:sp>
    <dsp:sp modelId="{5A9ADFC4-DB69-47A0-BF39-A35001845016}">
      <dsp:nvSpPr>
        <dsp:cNvPr id="0" name=""/>
        <dsp:cNvSpPr/>
      </dsp:nvSpPr>
      <dsp:spPr>
        <a:xfrm>
          <a:off x="5355481" y="1139748"/>
          <a:ext cx="1726758" cy="1726758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AE2F75-5055-4F94-A872-A90EFB3418B6}">
      <dsp:nvSpPr>
        <dsp:cNvPr id="0" name=""/>
        <dsp:cNvSpPr/>
      </dsp:nvSpPr>
      <dsp:spPr>
        <a:xfrm>
          <a:off x="5636581" y="2175803"/>
          <a:ext cx="1726758" cy="1726758"/>
        </a:xfrm>
        <a:prstGeom prst="roundRect">
          <a:avLst>
            <a:gd name="adj" fmla="val 10000"/>
          </a:avLst>
        </a:prstGeom>
        <a:solidFill>
          <a:schemeClr val="accent5">
            <a:hueOff val="-8653376"/>
            <a:satOff val="4617"/>
            <a:lumOff val="-2013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300" kern="1200" dirty="0" smtClean="0"/>
            <a:t>钓鱼诈骗</a:t>
          </a:r>
          <a:endParaRPr lang="zh-CN" altLang="en-US" sz="4300" kern="1200" dirty="0"/>
        </a:p>
      </dsp:txBody>
      <dsp:txXfrm>
        <a:off x="5687156" y="2226378"/>
        <a:ext cx="1625608" cy="1625608"/>
      </dsp:txXfrm>
    </dsp:sp>
    <dsp:sp modelId="{9011854A-358A-4FFB-8B2E-A088C880C486}">
      <dsp:nvSpPr>
        <dsp:cNvPr id="0" name=""/>
        <dsp:cNvSpPr/>
      </dsp:nvSpPr>
      <dsp:spPr>
        <a:xfrm>
          <a:off x="7414851" y="1795669"/>
          <a:ext cx="332611" cy="414915"/>
        </a:xfrm>
        <a:prstGeom prst="rightArrow">
          <a:avLst>
            <a:gd name="adj1" fmla="val 60000"/>
            <a:gd name="adj2" fmla="val 50000"/>
          </a:avLst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>
        <a:off x="7414851" y="1878652"/>
        <a:ext cx="232828" cy="248949"/>
      </dsp:txXfrm>
    </dsp:sp>
    <dsp:sp modelId="{7D2736AF-BCCA-4B97-99BF-EB15C461C052}">
      <dsp:nvSpPr>
        <dsp:cNvPr id="0" name=""/>
        <dsp:cNvSpPr/>
      </dsp:nvSpPr>
      <dsp:spPr>
        <a:xfrm>
          <a:off x="8032559" y="1139748"/>
          <a:ext cx="1726758" cy="1726758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4710FB-E3D5-4D14-9138-BBF302B6CB16}">
      <dsp:nvSpPr>
        <dsp:cNvPr id="0" name=""/>
        <dsp:cNvSpPr/>
      </dsp:nvSpPr>
      <dsp:spPr>
        <a:xfrm>
          <a:off x="8313659" y="2175803"/>
          <a:ext cx="1726758" cy="1726758"/>
        </a:xfrm>
        <a:prstGeom prst="roundRect">
          <a:avLst>
            <a:gd name="adj" fmla="val 10000"/>
          </a:avLst>
        </a:prstGeom>
        <a:solidFill>
          <a:schemeClr val="accent5">
            <a:hueOff val="-12980063"/>
            <a:satOff val="6926"/>
            <a:lumOff val="-3019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300" kern="1200" dirty="0" smtClean="0"/>
            <a:t>等等</a:t>
          </a:r>
          <a:endParaRPr lang="zh-CN" altLang="en-US" sz="4300" kern="1200" dirty="0"/>
        </a:p>
      </dsp:txBody>
      <dsp:txXfrm>
        <a:off x="8364234" y="2226378"/>
        <a:ext cx="1625608" cy="162560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2">
  <dgm:title val=""/>
  <dgm:desc val=""/>
  <dgm:catLst>
    <dgm:cat type="process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/>
    </dgm:varLst>
    <dgm:choose name="Name0">
      <dgm:if name="Name1" func="var" arg="dir" op="equ" val="norm">
        <dgm:alg type="snake">
          <dgm:param type="grDir" val="tL"/>
          <dgm:param type="flowDir" val="col"/>
          <dgm:param type="contDir" val="revDir"/>
        </dgm:alg>
      </dgm:if>
      <dgm:else name="Name2">
        <dgm:alg type="snake">
          <dgm:param type="grDir" val="tR"/>
          <dgm:param type="flowDir" val="col"/>
          <dgm:param type="contDir" val="revDi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firstNode" refType="w"/>
      <dgm:constr type="w" for="ch" forName="lastNode" refType="w" refFor="ch" refForName="firstNode" op="equ"/>
      <dgm:constr type="w" for="ch" forName="middleNode" refType="w" refFor="ch" refForName="firstNode" op="equ"/>
      <dgm:constr type="h" for="ch" ptType="sibTrans" refType="w" refFor="ch" refForName="middleNode" op="equ" fact="0.35"/>
      <dgm:constr type="sp" refType="w" refFor="ch" refForName="middleNode" fact="0.5"/>
      <dgm:constr type="connDist" for="des" ptType="sibTrans" op="equ"/>
      <dgm:constr type="primFontSz" for="ch" forName="firstNode" val="65"/>
      <dgm:constr type="primFontSz" for="ch" forName="lastNode" refType="primFontSz" refFor="ch" refForName="firstNode" op="equ"/>
      <dgm:constr type="primFontSz" for="des" forName="shape" val="65"/>
      <dgm:constr type="primFontSz" for="des" forName="shape" refType="primFontSz" refFor="ch" refForName="firstNode" op="lte"/>
      <dgm:constr type="primFontSz" for="des" forName="shape" refType="primFontSz" refFor="ch" refForName="lastNode" op="lte"/>
    </dgm:constrLst>
    <dgm:ruleLst/>
    <dgm:forEach name="Name3" axis="ch" ptType="node">
      <dgm:choose name="Name4">
        <dgm:if name="Name5" axis="self" ptType="node" func="pos" op="equ" val="1">
          <dgm:layoutNode name="fir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if name="Name6" axis="self" ptType="node" func="revPos" op="equ" val="1">
          <dgm:layoutNode name="la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else name="Name7">
          <dgm:layoutNode name="middleNod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  <dgm:constr type="w" for="ch" forName="padding" refType="w"/>
              <dgm:constr type="h" for="ch" forName="padding" refType="h"/>
              <dgm:constr type="w" for="ch" forName="shape" refType="w" fact="0.667"/>
              <dgm:constr type="h" for="ch" forName="shape" refType="h" fact="0.667"/>
              <dgm:constr type="ctrX" for="ch" forName="shape" refType="w" fact="0.5"/>
              <dgm:constr type="ctrY" for="ch" forName="shape" refType="h" fact="0.5"/>
            </dgm:constrLst>
            <dgm:ruleLst/>
            <dgm:layoutNode name="padding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shape">
              <dgm:varLst>
                <dgm:bulletEnabled val="1"/>
              </dgm:varLst>
              <dgm:alg type="tx">
                <dgm:param type="txAnchorVertCh" val="mid"/>
              </dgm:alg>
              <dgm:shape xmlns:r="http://schemas.openxmlformats.org/officeDocument/2006/relationships" type="ellipse" r:blip="">
                <dgm:adjLst/>
              </dgm:shape>
              <dgm:presOf axis="desOrSelf" ptType="node"/>
              <dgm:constrLst>
                <dgm:constr type="h" refType="w"/>
                <dgm:constr type="tMarg" refType="primFontSz" fact="0.1"/>
                <dgm:constr type="bMarg" refType="primFontSz" fact="0.1"/>
                <dgm:constr type="lMarg" refType="primFontSz" fact="0.1"/>
                <dgm:constr type="r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  <dgm:forEach name="Name8" axis="followSib" ptType="sibTrans" cnt="1">
        <dgm:layoutNode name="sibTrans">
          <dgm:choose name="Name9">
            <dgm:if name="Name10" func="var" arg="dir" op="equ" val="norm">
              <dgm:choose name="Name11">
                <dgm:if name="Name12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3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4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if>
            <dgm:else name="Name15">
              <dgm:choose name="Name16">
                <dgm:if name="Name17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8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9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else>
          </dgm:choose>
          <dgm:shape xmlns:r="http://schemas.openxmlformats.org/officeDocument/2006/relationships" rot="90" type="triangle" r:blip="">
            <dgm:adjLst/>
          </dgm:shape>
          <dgm:presOf axis="self"/>
          <dgm:constrLst>
            <dgm:constr type="w" refType="h"/>
            <dgm:constr type="connDist"/>
            <dgm:constr type="begPad" refType="connDist" fact="0.25"/>
            <dgm:constr type="endPad" refType="connDist" fact="0.22"/>
          </dgm:constrLst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8/layout/AccentedPicture">
  <dgm:title val=""/>
  <dgm:desc val=""/>
  <dgm:catLst>
    <dgm:cat type="picture" pri="1000"/>
    <dgm:cat type="pictureconver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</dgm:varLst>
    <dgm:alg type="composite"/>
    <dgm:shape xmlns:r="http://schemas.openxmlformats.org/officeDocument/2006/relationships" r:blip="">
      <dgm:adjLst/>
    </dgm:shape>
    <dgm:choose name="Name1">
      <dgm:if name="Name2" axis="ch" ptType="node" func="cnt" op="lte" val="1">
        <dgm:constrLst>
          <dgm:constr type="h" for="ch" forName="picture_1" refType="h"/>
          <dgm:constr type="w" for="ch" forName="picture_1" refType="h" refFor="ch" refForName="picture_1" op="equ" fact="0.784"/>
          <dgm:constr type="l" for="ch" forName="picture_1"/>
          <dgm:constr type="t" for="ch" forName="picture_1"/>
          <dgm:constr type="w" for="ch" forName="text_1" refType="w" refFor="ch" refForName="picture_1" fact="0.77"/>
          <dgm:constr type="h" for="ch" forName="text_1" refType="h" refFor="ch" refForName="picture_1" fact="0.6"/>
          <dgm:constr type="l" for="ch" forName="text_1" refType="w" refFor="ch" refForName="picture_1" fact="0.04"/>
          <dgm:constr type="t" for="ch" forName="text_1" refType="h" refFor="ch" refForName="picture_1" fact="0.4"/>
        </dgm:constrLst>
      </dgm:if>
      <dgm:if name="Name3" axis="ch" ptType="node" func="cnt" op="lte" val="5">
        <dgm:choose name="Name4">
          <dgm:if name="Name5" func="var" arg="dir" op="equ" val="norm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l" for="ch" forName="picture_1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l" for="ch" forName="text_1" refType="w" refFor="ch" refForName="picture_1" fact="0.04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r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l" for="ch" forName="maxNode" refType="r" refFor="ch" refForName="picture_1"/>
              <dgm:constr type="lOff" for="ch" forName="maxNode" refType="h" refFor="des" refForName="pair" fact="0.5"/>
              <dgm:constr type="r" for="ch" forName="maxNode" refType="w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if>
          <dgm:else name="Name6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r" for="ch" forName="picture_1" refType="w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r" for="ch" forName="text_1" refType="w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l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r" for="ch" forName="maxNode" refType="l" refFor="ch" refForName="picture_1"/>
              <dgm:constr type="rOff" for="ch" forName="maxNode" refType="h" refFor="des" refForName="pair" fact="-0.5"/>
              <dgm:constr type="l" for="ch" forName="maxNode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else>
        </dgm:choose>
      </dgm:if>
      <dgm:else name="Name7">
        <dgm:choose name="Name8">
          <dgm:if name="Name9" func="var" arg="dir" op="equ" val="norm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l" for="ch" forName="picture_1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l" for="ch" forName="text_1" refType="w" refFor="ch" refForName="picture_1" fact="0.04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r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l" for="ch" forName="maxNode" refType="r" refFor="ch" refForName="picture_1"/>
              <dgm:constr type="lOff" for="ch" forName="maxNode" refType="h" refFor="des" refForName="pair" fact="0.5"/>
              <dgm:constr type="r" for="ch" forName="maxNode" refType="w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if>
          <dgm:else name="Name10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r" for="ch" forName="picture_1" refType="w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r" for="ch" forName="text_1" refType="w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l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r" for="ch" forName="maxNode" refType="l" refFor="ch" refForName="picture_1"/>
              <dgm:constr type="rOff" for="ch" forName="maxNode" refType="h" refFor="des" refForName="pair" fact="-0.5"/>
              <dgm:constr type="l" for="ch" forName="maxNode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else>
        </dgm:choose>
      </dgm:else>
    </dgm:choose>
    <dgm:forEach name="Name11" axis="ch" ptType="sibTrans" hideLastTrans="0" cnt="1">
      <dgm:layoutNode name="picture_1" styleLbl="bgImgPlace1">
        <dgm:alg type="sp"/>
        <dgm:shape xmlns:r="http://schemas.openxmlformats.org/officeDocument/2006/relationships" type="roundRect" r:blip="" blipPhldr="1">
          <dgm:adjLst/>
        </dgm:shape>
        <dgm:presOf axis="self"/>
      </dgm:layoutNode>
    </dgm:forEach>
    <dgm:forEach name="Name12" axis="ch" ptType="node" cnt="1">
      <dgm:layoutNode name="text_1" styleLbl="node1">
        <dgm:varLst>
          <dgm:bulletEnabled val="1"/>
        </dgm:varLst>
        <dgm:choose name="Name13">
          <dgm:if name="Name14" func="var" arg="dir" op="equ" val="norm">
            <dgm:alg type="tx">
              <dgm:param type="txAnchorVert" val="b"/>
              <dgm:param type="parTxLTRAlign" val="l"/>
              <dgm:param type="shpTxLTRAlignCh" val="l"/>
              <dgm:param type="parTxRTLAlign" val="l"/>
              <dgm:param type="shpTxRTLAlignCh" val="l"/>
            </dgm:alg>
          </dgm:if>
          <dgm:else name="Name15">
            <dgm:alg type="tx">
              <dgm:param type="txAnchorVert" val="b"/>
              <dgm:param type="parTxLTRAlign" val="r"/>
              <dgm:param type="shpTxLTRAlignCh" val="r"/>
              <dgm:param type="parTxRTLAlign" val="r"/>
              <dgm:param type="shpTxRTLAlignCh" val="r"/>
            </dgm:alg>
          </dgm:else>
        </dgm:choose>
        <dgm:shape xmlns:r="http://schemas.openxmlformats.org/officeDocument/2006/relationships" type="rect" r:blip="" hideGeom="1">
          <dgm:adjLst/>
        </dgm:shape>
        <dgm:presOf axis="desOrSelf" ptType="node"/>
        <dgm:constrLst>
          <dgm:constr type="primFontSz" val="65"/>
          <dgm:constr type="lMarg" refType="primFontSz" fact="0.2"/>
          <dgm:constr type="rMarg" refType="primFontSz" fact="0.2"/>
          <dgm:constr type="tMarg" refType="primFontSz" fact="0.2"/>
          <dgm:constr type="bMarg" refType="primFontSz" fact="0.2"/>
        </dgm:constrLst>
        <dgm:ruleLst>
          <dgm:rule type="primFontSz" val="5" fact="NaN" max="NaN"/>
        </dgm:ruleLst>
      </dgm:layoutNode>
    </dgm:forEach>
    <dgm:choose name="Name16">
      <dgm:if name="Name17" axis="ch" ptType="node" func="cnt" op="gte" val="2">
        <dgm:layoutNode name="linV">
          <dgm:choose name="Name18">
            <dgm:if name="Name19" func="var" arg="dir" op="equ" val="norm">
              <dgm:alg type="lin">
                <dgm:param type="linDir" val="fromT"/>
                <dgm:param type="vertAlign" val="t"/>
                <dgm:param type="fallback" val="1D"/>
                <dgm:param type="horzAlign" val="l"/>
                <dgm:param type="nodeHorzAlign" val="l"/>
              </dgm:alg>
            </dgm:if>
            <dgm:else name="Name20">
              <dgm:alg type="lin">
                <dgm:param type="linDir" val="fromT"/>
                <dgm:param type="vertAlign" val="t"/>
                <dgm:param type="fallback" val="1D"/>
                <dgm:param type="horzAlign" val="r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constrLst>
            <dgm:constr type="w" for="ch" forName="spaceV" val="1"/>
            <dgm:constr type="w" for="ch" forName="pair" refType="w" op="equ"/>
            <dgm:constr type="w" for="des" forName="desText" op="equ"/>
            <dgm:constr type="primFontSz" for="des" forName="desText" op="equ" val="65"/>
          </dgm:constrLst>
          <dgm:forEach name="Name21" axis="ch" ptType="node" st="2">
            <dgm:layoutNode name="pair">
              <dgm:alg type="composite"/>
              <dgm:shape xmlns:r="http://schemas.openxmlformats.org/officeDocument/2006/relationships" r:blip="">
                <dgm:adjLst/>
              </dgm:shape>
              <dgm:choose name="Name22">
                <dgm:if name="Name23" func="var" arg="dir" op="equ" val="norm">
                  <dgm:constrLst>
                    <dgm:constr type="userC"/>
                    <dgm:constr type="l" for="ch" forName="spaceH"/>
                    <dgm:constr type="r" for="ch" forName="spaceH" refType="userC"/>
                    <dgm:constr type="ctrY" for="ch" forName="spaceH" refType="w" fact="0.5"/>
                    <dgm:constr type="h" for="ch" forName="spaceH" val="1"/>
                    <dgm:constr type="w" for="ch" forName="desPictures" refType="h"/>
                    <dgm:constr type="h" for="ch" forName="desPictures" refType="w" refFor="ch" refForName="desPictures" op="equ"/>
                    <dgm:constr type="ctrX" for="ch" forName="desPictures" refType="userC"/>
                    <dgm:constr type="ctrY" for="ch" forName="desPictures" refType="w" fact="0.5"/>
                    <dgm:constr type="l" for="ch" forName="desTextWrapper" refType="r" refFor="ch" refForName="desPictures"/>
                    <dgm:constr type="ctrY" for="ch" forName="desTextWrapper" refType="w" fact="0.5"/>
                    <dgm:constr type="h" for="ch" forName="desTextWrapper" refType="h"/>
                    <dgm:constr type="h" for="des" forName="desText" refType="h"/>
                  </dgm:constrLst>
                </dgm:if>
                <dgm:else name="Name24">
                  <dgm:constrLst>
                    <dgm:constr type="userC"/>
                    <dgm:constr type="r" for="ch" forName="spaceH" refType="w"/>
                    <dgm:constr type="l" for="ch" forName="spaceH" refType="userC"/>
                    <dgm:constr type="ctrY" for="ch" forName="spaceH" refType="w" fact="0.5"/>
                    <dgm:constr type="h" for="ch" forName="spaceH" val="1"/>
                    <dgm:constr type="w" for="ch" forName="desPictures" refType="h"/>
                    <dgm:constr type="h" for="ch" forName="desPictures" refType="w" refFor="ch" refForName="desPictures" op="equ"/>
                    <dgm:constr type="ctrX" for="ch" forName="desPictures" refType="userC"/>
                    <dgm:constr type="ctrY" for="ch" forName="desPictures" refType="w" fact="0.5"/>
                    <dgm:constr type="r" for="ch" forName="desTextWrapper" refType="l" refFor="ch" refForName="desPictures"/>
                    <dgm:constr type="ctrY" for="ch" forName="desTextWrapper" refType="w" fact="0.5"/>
                    <dgm:constr type="h" for="ch" forName="desTextWrapper" refType="h"/>
                    <dgm:constr type="h" for="des" forName="desText" refType="h"/>
                  </dgm:constrLst>
                </dgm:else>
              </dgm:choose>
              <dgm:layoutNode name="spaceH">
                <dgm:alg type="sp"/>
                <dgm:shape xmlns:r="http://schemas.openxmlformats.org/officeDocument/2006/relationships" type="rect" r:blip="" hideGeom="1">
                  <dgm:adjLst/>
                </dgm:shape>
                <dgm:presOf/>
              </dgm:layoutNode>
              <dgm:layoutNode name="desPictures" styleLbl="alignImgPlace1">
                <dgm:alg type="sp"/>
                <dgm:shape xmlns:r="http://schemas.openxmlformats.org/officeDocument/2006/relationships" type="ellipse" r:blip="" blipPhldr="1">
                  <dgm:adjLst/>
                </dgm:shape>
                <dgm:presOf/>
              </dgm:layoutNode>
              <dgm:layoutNode name="desTextWrapper">
                <dgm:choose name="Name25">
                  <dgm:if name="Name26" func="var" arg="dir" op="equ" val="norm">
                    <dgm:alg type="lin">
                      <dgm:param type="horzAlign" val="l"/>
                    </dgm:alg>
                  </dgm:if>
                  <dgm:else name="Name27">
                    <dgm:alg type="lin">
                      <dgm:param type="horzAlign" val="r"/>
                    </dgm:alg>
                  </dgm:else>
                </dgm:choose>
                <dgm:layoutNode name="desText" styleLbl="revTx">
                  <dgm:varLst>
                    <dgm:bulletEnabled val="1"/>
                  </dgm:varLst>
                  <dgm:choose name="Name28">
                    <dgm:if name="Name29" func="var" arg="dir" op="equ" val="norm">
                      <dgm:alg type="tx">
                        <dgm:param type="parTxLTRAlign" val="l"/>
                        <dgm:param type="shpTxLTRAlignCh" val="l"/>
                        <dgm:param type="parTxRTLAlign" val="r"/>
                        <dgm:param type="shpTxRTLAlignCh" val="r"/>
                      </dgm:alg>
                    </dgm:if>
                    <dgm:else name="Name30">
                      <dgm:alg type="tx">
                        <dgm:param type="parTxLTRAlign" val="r"/>
                        <dgm:param type="shpTxLTRAlignCh" val="r"/>
                        <dgm:param type="parTxRTLAlign" val="r"/>
                        <dgm:param type="shpTxRTLAlignCh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onstrLst>
                    <dgm:constr type="userW"/>
                    <dgm:constr type="w" refType="userW" fact="0.1"/>
                    <dgm:constr type="lMarg" refType="primFontSz" fact="0.2"/>
                    <dgm:constr type="rMarg" refType="primFontSz" fact="0.2"/>
                    <dgm:constr type="tMarg" refType="primFontSz" fact="0.1"/>
                    <dgm:constr type="bMarg" refType="primFontSz" fact="0.1"/>
                  </dgm:constrLst>
                  <dgm:ruleLst>
                    <dgm:rule type="w" val="NaN" fact="1" max="NaN"/>
                    <dgm:rule type="primFontSz" val="5" fact="NaN" max="NaN"/>
                  </dgm:ruleLst>
                </dgm:layoutNode>
              </dgm:layoutNode>
            </dgm:layoutNode>
            <dgm:forEach name="Name31" axis="followSib" ptType="sibTrans" cnt="1">
              <dgm:layoutNode name="spaceV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forEach>
          </dgm:forEach>
        </dgm:layoutNode>
      </dgm:if>
      <dgm:else name="Name32"/>
    </dgm:choose>
    <dgm:layoutNode name="maxNode">
      <dgm:alg type="lin"/>
      <dgm:shape xmlns:r="http://schemas.openxmlformats.org/officeDocument/2006/relationships" r:blip="">
        <dgm:adjLst/>
      </dgm:shape>
      <dgm:presOf/>
      <dgm:constrLst>
        <dgm:constr type="w" for="ch"/>
        <dgm:constr type="h" for="ch"/>
      </dgm:constrLst>
      <dgm:layoutNode name="Name33">
        <dgm:alg type="sp"/>
        <dgm:shape xmlns:r="http://schemas.openxmlformats.org/officeDocument/2006/relationships" r:blip="">
          <dgm:adjLst/>
        </dgm:shape>
        <dgm:presOf/>
      </dgm:layoutNode>
    </dgm:layoutNod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8/layout/AccentedPicture">
  <dgm:title val=""/>
  <dgm:desc val=""/>
  <dgm:catLst>
    <dgm:cat type="picture" pri="1000"/>
    <dgm:cat type="pictureconver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</dgm:varLst>
    <dgm:alg type="composite"/>
    <dgm:shape xmlns:r="http://schemas.openxmlformats.org/officeDocument/2006/relationships" r:blip="">
      <dgm:adjLst/>
    </dgm:shape>
    <dgm:choose name="Name1">
      <dgm:if name="Name2" axis="ch" ptType="node" func="cnt" op="lte" val="1">
        <dgm:constrLst>
          <dgm:constr type="h" for="ch" forName="picture_1" refType="h"/>
          <dgm:constr type="w" for="ch" forName="picture_1" refType="h" refFor="ch" refForName="picture_1" op="equ" fact="0.784"/>
          <dgm:constr type="l" for="ch" forName="picture_1"/>
          <dgm:constr type="t" for="ch" forName="picture_1"/>
          <dgm:constr type="w" for="ch" forName="text_1" refType="w" refFor="ch" refForName="picture_1" fact="0.77"/>
          <dgm:constr type="h" for="ch" forName="text_1" refType="h" refFor="ch" refForName="picture_1" fact="0.6"/>
          <dgm:constr type="l" for="ch" forName="text_1" refType="w" refFor="ch" refForName="picture_1" fact="0.04"/>
          <dgm:constr type="t" for="ch" forName="text_1" refType="h" refFor="ch" refForName="picture_1" fact="0.4"/>
        </dgm:constrLst>
      </dgm:if>
      <dgm:if name="Name3" axis="ch" ptType="node" func="cnt" op="lte" val="5">
        <dgm:choose name="Name4">
          <dgm:if name="Name5" func="var" arg="dir" op="equ" val="norm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l" for="ch" forName="picture_1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l" for="ch" forName="text_1" refType="w" refFor="ch" refForName="picture_1" fact="0.04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r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l" for="ch" forName="maxNode" refType="r" refFor="ch" refForName="picture_1"/>
              <dgm:constr type="lOff" for="ch" forName="maxNode" refType="h" refFor="des" refForName="pair" fact="0.5"/>
              <dgm:constr type="r" for="ch" forName="maxNode" refType="w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if>
          <dgm:else name="Name6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r" for="ch" forName="picture_1" refType="w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r" for="ch" forName="text_1" refType="w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l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r" for="ch" forName="maxNode" refType="l" refFor="ch" refForName="picture_1"/>
              <dgm:constr type="rOff" for="ch" forName="maxNode" refType="h" refFor="des" refForName="pair" fact="-0.5"/>
              <dgm:constr type="l" for="ch" forName="maxNode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else>
        </dgm:choose>
      </dgm:if>
      <dgm:else name="Name7">
        <dgm:choose name="Name8">
          <dgm:if name="Name9" func="var" arg="dir" op="equ" val="norm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l" for="ch" forName="picture_1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l" for="ch" forName="text_1" refType="w" refFor="ch" refForName="picture_1" fact="0.04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r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l" for="ch" forName="maxNode" refType="r" refFor="ch" refForName="picture_1"/>
              <dgm:constr type="lOff" for="ch" forName="maxNode" refType="h" refFor="des" refForName="pair" fact="0.5"/>
              <dgm:constr type="r" for="ch" forName="maxNode" refType="w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if>
          <dgm:else name="Name10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r" for="ch" forName="picture_1" refType="w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r" for="ch" forName="text_1" refType="w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l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r" for="ch" forName="maxNode" refType="l" refFor="ch" refForName="picture_1"/>
              <dgm:constr type="rOff" for="ch" forName="maxNode" refType="h" refFor="des" refForName="pair" fact="-0.5"/>
              <dgm:constr type="l" for="ch" forName="maxNode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else>
        </dgm:choose>
      </dgm:else>
    </dgm:choose>
    <dgm:forEach name="Name11" axis="ch" ptType="sibTrans" hideLastTrans="0" cnt="1">
      <dgm:layoutNode name="picture_1" styleLbl="bgImgPlace1">
        <dgm:alg type="sp"/>
        <dgm:shape xmlns:r="http://schemas.openxmlformats.org/officeDocument/2006/relationships" type="roundRect" r:blip="" blipPhldr="1">
          <dgm:adjLst/>
        </dgm:shape>
        <dgm:presOf axis="self"/>
      </dgm:layoutNode>
    </dgm:forEach>
    <dgm:forEach name="Name12" axis="ch" ptType="node" cnt="1">
      <dgm:layoutNode name="text_1" styleLbl="node1">
        <dgm:varLst>
          <dgm:bulletEnabled val="1"/>
        </dgm:varLst>
        <dgm:choose name="Name13">
          <dgm:if name="Name14" func="var" arg="dir" op="equ" val="norm">
            <dgm:alg type="tx">
              <dgm:param type="txAnchorVert" val="b"/>
              <dgm:param type="parTxLTRAlign" val="l"/>
              <dgm:param type="shpTxLTRAlignCh" val="l"/>
              <dgm:param type="parTxRTLAlign" val="l"/>
              <dgm:param type="shpTxRTLAlignCh" val="l"/>
            </dgm:alg>
          </dgm:if>
          <dgm:else name="Name15">
            <dgm:alg type="tx">
              <dgm:param type="txAnchorVert" val="b"/>
              <dgm:param type="parTxLTRAlign" val="r"/>
              <dgm:param type="shpTxLTRAlignCh" val="r"/>
              <dgm:param type="parTxRTLAlign" val="r"/>
              <dgm:param type="shpTxRTLAlignCh" val="r"/>
            </dgm:alg>
          </dgm:else>
        </dgm:choose>
        <dgm:shape xmlns:r="http://schemas.openxmlformats.org/officeDocument/2006/relationships" type="rect" r:blip="" hideGeom="1">
          <dgm:adjLst/>
        </dgm:shape>
        <dgm:presOf axis="desOrSelf" ptType="node"/>
        <dgm:constrLst>
          <dgm:constr type="primFontSz" val="65"/>
          <dgm:constr type="lMarg" refType="primFontSz" fact="0.2"/>
          <dgm:constr type="rMarg" refType="primFontSz" fact="0.2"/>
          <dgm:constr type="tMarg" refType="primFontSz" fact="0.2"/>
          <dgm:constr type="bMarg" refType="primFontSz" fact="0.2"/>
        </dgm:constrLst>
        <dgm:ruleLst>
          <dgm:rule type="primFontSz" val="5" fact="NaN" max="NaN"/>
        </dgm:ruleLst>
      </dgm:layoutNode>
    </dgm:forEach>
    <dgm:choose name="Name16">
      <dgm:if name="Name17" axis="ch" ptType="node" func="cnt" op="gte" val="2">
        <dgm:layoutNode name="linV">
          <dgm:choose name="Name18">
            <dgm:if name="Name19" func="var" arg="dir" op="equ" val="norm">
              <dgm:alg type="lin">
                <dgm:param type="linDir" val="fromT"/>
                <dgm:param type="vertAlign" val="t"/>
                <dgm:param type="fallback" val="1D"/>
                <dgm:param type="horzAlign" val="l"/>
                <dgm:param type="nodeHorzAlign" val="l"/>
              </dgm:alg>
            </dgm:if>
            <dgm:else name="Name20">
              <dgm:alg type="lin">
                <dgm:param type="linDir" val="fromT"/>
                <dgm:param type="vertAlign" val="t"/>
                <dgm:param type="fallback" val="1D"/>
                <dgm:param type="horzAlign" val="r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constrLst>
            <dgm:constr type="w" for="ch" forName="spaceV" val="1"/>
            <dgm:constr type="w" for="ch" forName="pair" refType="w" op="equ"/>
            <dgm:constr type="w" for="des" forName="desText" op="equ"/>
            <dgm:constr type="primFontSz" for="des" forName="desText" op="equ" val="65"/>
          </dgm:constrLst>
          <dgm:forEach name="Name21" axis="ch" ptType="node" st="2">
            <dgm:layoutNode name="pair">
              <dgm:alg type="composite"/>
              <dgm:shape xmlns:r="http://schemas.openxmlformats.org/officeDocument/2006/relationships" r:blip="">
                <dgm:adjLst/>
              </dgm:shape>
              <dgm:choose name="Name22">
                <dgm:if name="Name23" func="var" arg="dir" op="equ" val="norm">
                  <dgm:constrLst>
                    <dgm:constr type="userC"/>
                    <dgm:constr type="l" for="ch" forName="spaceH"/>
                    <dgm:constr type="r" for="ch" forName="spaceH" refType="userC"/>
                    <dgm:constr type="ctrY" for="ch" forName="spaceH" refType="w" fact="0.5"/>
                    <dgm:constr type="h" for="ch" forName="spaceH" val="1"/>
                    <dgm:constr type="w" for="ch" forName="desPictures" refType="h"/>
                    <dgm:constr type="h" for="ch" forName="desPictures" refType="w" refFor="ch" refForName="desPictures" op="equ"/>
                    <dgm:constr type="ctrX" for="ch" forName="desPictures" refType="userC"/>
                    <dgm:constr type="ctrY" for="ch" forName="desPictures" refType="w" fact="0.5"/>
                    <dgm:constr type="l" for="ch" forName="desTextWrapper" refType="r" refFor="ch" refForName="desPictures"/>
                    <dgm:constr type="ctrY" for="ch" forName="desTextWrapper" refType="w" fact="0.5"/>
                    <dgm:constr type="h" for="ch" forName="desTextWrapper" refType="h"/>
                    <dgm:constr type="h" for="des" forName="desText" refType="h"/>
                  </dgm:constrLst>
                </dgm:if>
                <dgm:else name="Name24">
                  <dgm:constrLst>
                    <dgm:constr type="userC"/>
                    <dgm:constr type="r" for="ch" forName="spaceH" refType="w"/>
                    <dgm:constr type="l" for="ch" forName="spaceH" refType="userC"/>
                    <dgm:constr type="ctrY" for="ch" forName="spaceH" refType="w" fact="0.5"/>
                    <dgm:constr type="h" for="ch" forName="spaceH" val="1"/>
                    <dgm:constr type="w" for="ch" forName="desPictures" refType="h"/>
                    <dgm:constr type="h" for="ch" forName="desPictures" refType="w" refFor="ch" refForName="desPictures" op="equ"/>
                    <dgm:constr type="ctrX" for="ch" forName="desPictures" refType="userC"/>
                    <dgm:constr type="ctrY" for="ch" forName="desPictures" refType="w" fact="0.5"/>
                    <dgm:constr type="r" for="ch" forName="desTextWrapper" refType="l" refFor="ch" refForName="desPictures"/>
                    <dgm:constr type="ctrY" for="ch" forName="desTextWrapper" refType="w" fact="0.5"/>
                    <dgm:constr type="h" for="ch" forName="desTextWrapper" refType="h"/>
                    <dgm:constr type="h" for="des" forName="desText" refType="h"/>
                  </dgm:constrLst>
                </dgm:else>
              </dgm:choose>
              <dgm:layoutNode name="spaceH">
                <dgm:alg type="sp"/>
                <dgm:shape xmlns:r="http://schemas.openxmlformats.org/officeDocument/2006/relationships" type="rect" r:blip="" hideGeom="1">
                  <dgm:adjLst/>
                </dgm:shape>
                <dgm:presOf/>
              </dgm:layoutNode>
              <dgm:layoutNode name="desPictures" styleLbl="alignImgPlace1">
                <dgm:alg type="sp"/>
                <dgm:shape xmlns:r="http://schemas.openxmlformats.org/officeDocument/2006/relationships" type="ellipse" r:blip="" blipPhldr="1">
                  <dgm:adjLst/>
                </dgm:shape>
                <dgm:presOf/>
              </dgm:layoutNode>
              <dgm:layoutNode name="desTextWrapper">
                <dgm:choose name="Name25">
                  <dgm:if name="Name26" func="var" arg="dir" op="equ" val="norm">
                    <dgm:alg type="lin">
                      <dgm:param type="horzAlign" val="l"/>
                    </dgm:alg>
                  </dgm:if>
                  <dgm:else name="Name27">
                    <dgm:alg type="lin">
                      <dgm:param type="horzAlign" val="r"/>
                    </dgm:alg>
                  </dgm:else>
                </dgm:choose>
                <dgm:layoutNode name="desText" styleLbl="revTx">
                  <dgm:varLst>
                    <dgm:bulletEnabled val="1"/>
                  </dgm:varLst>
                  <dgm:choose name="Name28">
                    <dgm:if name="Name29" func="var" arg="dir" op="equ" val="norm">
                      <dgm:alg type="tx">
                        <dgm:param type="parTxLTRAlign" val="l"/>
                        <dgm:param type="shpTxLTRAlignCh" val="l"/>
                        <dgm:param type="parTxRTLAlign" val="r"/>
                        <dgm:param type="shpTxRTLAlignCh" val="r"/>
                      </dgm:alg>
                    </dgm:if>
                    <dgm:else name="Name30">
                      <dgm:alg type="tx">
                        <dgm:param type="parTxLTRAlign" val="r"/>
                        <dgm:param type="shpTxLTRAlignCh" val="r"/>
                        <dgm:param type="parTxRTLAlign" val="r"/>
                        <dgm:param type="shpTxRTLAlignCh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onstrLst>
                    <dgm:constr type="userW"/>
                    <dgm:constr type="w" refType="userW" fact="0.1"/>
                    <dgm:constr type="lMarg" refType="primFontSz" fact="0.2"/>
                    <dgm:constr type="rMarg" refType="primFontSz" fact="0.2"/>
                    <dgm:constr type="tMarg" refType="primFontSz" fact="0.1"/>
                    <dgm:constr type="bMarg" refType="primFontSz" fact="0.1"/>
                  </dgm:constrLst>
                  <dgm:ruleLst>
                    <dgm:rule type="w" val="NaN" fact="1" max="NaN"/>
                    <dgm:rule type="primFontSz" val="5" fact="NaN" max="NaN"/>
                  </dgm:ruleLst>
                </dgm:layoutNode>
              </dgm:layoutNode>
            </dgm:layoutNode>
            <dgm:forEach name="Name31" axis="followSib" ptType="sibTrans" cnt="1">
              <dgm:layoutNode name="spaceV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forEach>
          </dgm:forEach>
        </dgm:layoutNode>
      </dgm:if>
      <dgm:else name="Name32"/>
    </dgm:choose>
    <dgm:layoutNode name="maxNode">
      <dgm:alg type="lin"/>
      <dgm:shape xmlns:r="http://schemas.openxmlformats.org/officeDocument/2006/relationships" r:blip="">
        <dgm:adjLst/>
      </dgm:shape>
      <dgm:presOf/>
      <dgm:constrLst>
        <dgm:constr type="w" for="ch"/>
        <dgm:constr type="h" for="ch"/>
      </dgm:constrLst>
      <dgm:layoutNode name="Name33">
        <dgm:alg type="sp"/>
        <dgm:shape xmlns:r="http://schemas.openxmlformats.org/officeDocument/2006/relationships" r:blip="">
          <dgm:adjLst/>
        </dgm:shape>
        <dgm:presOf/>
      </dgm:layoutNode>
    </dgm:layoutNod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HexagonCluster">
  <dgm:title val=""/>
  <dgm:desc val=""/>
  <dgm:catLst>
    <dgm:cat type="picture" pri="21000"/>
    <dgm:cat type="relationship" pri="3200"/>
    <dgm:cat type="pictureconvert" pri="2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21"/>
      <dgm:chPref val="21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3871"/>
        </dgm:alg>
        <dgm:constrLst>
          <dgm:constr type="primFontSz" for="des" ptType="node" op="equ" val="65"/>
          <dgm:constr type="l" for="ch" forName="text1" refType="w" fact="0.4525"/>
          <dgm:constr type="t" for="ch" forName="text1" refType="h" fact="0.346"/>
          <dgm:constr type="w" for="ch" forName="text1" refType="w" fact="0.5475"/>
          <dgm:constr type="h" for="ch" forName="text1" refType="h" fact="0.654"/>
          <dgm:constr type="l" for="ch" forName="textaccent1" refType="w" fact="0.4652"/>
          <dgm:constr type="t" for="ch" forName="textaccent1" refType="h" fact="0.6348"/>
          <dgm:constr type="w" for="ch" forName="textaccent1" refType="w" fact="0.0639"/>
          <dgm:constr type="h" for="ch" forName="textaccent1" refType="h" fact="0.0765"/>
          <dgm:constr type="l" for="ch" forName="image1" refType="w" fact="0"/>
          <dgm:constr type="t" for="ch" forName="image1" refType="h" fact="0"/>
          <dgm:constr type="w" for="ch" forName="image1" refType="w" fact="0.5468"/>
          <dgm:constr type="h" for="ch" forName="image1" refType="h" fact="0.6538"/>
          <dgm:constr type="l" for="ch" forName="imageaccent1" refType="w" fact="0.3702"/>
          <dgm:constr type="t" for="ch" forName="imageaccent1" refType="h" fact="0.5633"/>
          <dgm:constr type="w" for="ch" forName="imageaccent1" refType="w" fact="0.0639"/>
          <dgm:constr type="h" for="ch" forName="imageaccent1" refType="h" fact="0.0765"/>
        </dgm:constrLst>
      </dgm:if>
      <dgm:if name="Name3" axis="ch" ptType="node" func="cnt" op="equ" val="2">
        <dgm:alg type="composite">
          <dgm:param type="ar" val="2.6443"/>
        </dgm:alg>
        <dgm:constrLst>
          <dgm:constr type="primFontSz" for="des" ptType="node" op="equ" val="65"/>
          <dgm:constr type="l" for="ch" forName="text1" refType="w" fact="0.2383"/>
          <dgm:constr type="t" for="ch" forName="text1" refType="h" fact="0.3501"/>
          <dgm:constr type="w" for="ch" forName="text1" refType="w" fact="0.285"/>
          <dgm:constr type="h" for="ch" forName="text1" refType="h" fact="0.6499"/>
          <dgm:constr type="l" for="ch" forName="textaccent1" refType="w" fact="0.2472"/>
          <dgm:constr type="t" for="ch" forName="textaccent1" refType="h" fact="0.6371"/>
          <dgm:constr type="w" for="ch" forName="textaccent1" refType="w" fact="0.0333"/>
          <dgm:constr type="h" for="ch" forName="textaccent1" refType="h" fact="0.076"/>
          <dgm:constr type="l" for="ch" forName="image1" refType="w" fact="0"/>
          <dgm:constr type="t" for="ch" forName="image1" refType="h" fact="0"/>
          <dgm:constr type="w" for="ch" forName="image1" refType="w" fact="0.285"/>
          <dgm:constr type="h" for="ch" forName="image1" refType="h" fact="0.6499"/>
          <dgm:constr type="l" for="ch" forName="imageaccent1" refType="w" fact="0.1942"/>
          <dgm:constr type="t" for="ch" forName="imageaccent1" refType="h" fact="0.5602"/>
          <dgm:constr type="w" for="ch" forName="imageaccent1" refType="w" fact="0.0333"/>
          <dgm:constr type="h" for="ch" forName="imageaccent1" refType="h" fact="0.076"/>
          <dgm:constr type="l" for="ch" forName="text2" refType="w" fact="0.4767"/>
          <dgm:constr type="t" for="ch" forName="text2" refType="h" fact="0"/>
          <dgm:constr type="w" for="ch" forName="text2" refType="w" fact="0.285"/>
          <dgm:constr type="h" for="ch" forName="text2" refType="h" fact="0.6499"/>
          <dgm:constr type="l" for="ch" forName="textaccent2" refType="w" fact="0.6709"/>
          <dgm:constr type="t" for="ch" forName="textaccent2" refType="h" fact="0.5602"/>
          <dgm:constr type="w" for="ch" forName="textaccent2" refType="w" fact="0.0333"/>
          <dgm:constr type="h" for="ch" forName="textaccent2" refType="h" fact="0.076"/>
          <dgm:constr type="l" for="ch" forName="image2" refType="w" fact="0.715"/>
          <dgm:constr type="t" for="ch" forName="image2" refType="h" fact="0.3501"/>
          <dgm:constr type="w" for="ch" forName="image2" refType="w" fact="0.285"/>
          <dgm:constr type="h" for="ch" forName="image2" refType="h" fact="0.6499"/>
          <dgm:constr type="l" for="ch" forName="imageaccent2" refType="w" fact="0.7239"/>
          <dgm:constr type="t" for="ch" forName="imageaccent2" refType="h" fact="0.6371"/>
          <dgm:constr type="w" for="ch" forName="imageaccent2" refType="w" fact="0.0333"/>
          <dgm:constr type="h" for="ch" forName="imageaccent2" refType="h" fact="0.076"/>
        </dgm:constrLst>
      </dgm:if>
      <dgm:if name="Name4" axis="ch" ptType="node" func="cnt" op="equ" val="3">
        <dgm:alg type="composite">
          <dgm:param type="ar" val="1.5623"/>
        </dgm:alg>
        <dgm:constrLst>
          <dgm:constr type="primFontSz" for="des" ptType="node" op="equ" val="65"/>
          <dgm:constr type="l" for="ch" forName="text1" refType="w" fact="0.2402"/>
          <dgm:constr type="t" for="ch" forName="text1" refType="h" fact="0.6215"/>
          <dgm:constr type="w" for="ch" forName="text1" refType="w" fact="0.281"/>
          <dgm:constr type="h" for="ch" forName="text1" refType="h" fact="0.3785"/>
          <dgm:constr type="l" for="ch" forName="textaccent1" refType="w" fact="0.2475"/>
          <dgm:constr type="t" for="ch" forName="textaccent1" refType="h" fact="0.7886"/>
          <dgm:constr type="w" for="ch" forName="textaccent1" refType="w" fact="0.0329"/>
          <dgm:constr type="h" for="ch" forName="textaccent1" refType="h" fact="0.0443"/>
          <dgm:constr type="l" for="ch" forName="image1" refType="w" fact="0"/>
          <dgm:constr type="t" for="ch" forName="image1" refType="h" fact="0.4182"/>
          <dgm:constr type="w" for="ch" forName="image1" refType="w" fact="0.281"/>
          <dgm:constr type="h" for="ch" forName="image1" refType="h" fact="0.3785"/>
          <dgm:constr type="l" for="ch" forName="imageaccent1" refType="w" fact="0.1913"/>
          <dgm:constr type="t" for="ch" forName="imageaccent1" refType="h" fact="0.7467"/>
          <dgm:constr type="w" for="ch" forName="imageaccent1" refType="w" fact="0.0329"/>
          <dgm:constr type="h" for="ch" forName="imageaccent1" refType="h" fact="0.0443"/>
          <dgm:constr type="l" for="ch" forName="text2" refType="w" fact="0.4796"/>
          <dgm:constr type="t" for="ch" forName="text2" refType="h" fact="0.4137"/>
          <dgm:constr type="w" for="ch" forName="text2" refType="w" fact="0.281"/>
          <dgm:constr type="h" for="ch" forName="text2" refType="h" fact="0.3785"/>
          <dgm:constr type="l" for="ch" forName="textaccent2" refType="w" fact="0.6717"/>
          <dgm:constr type="t" for="ch" forName="textaccent2" refType="h" fact="0.7418"/>
          <dgm:constr type="w" for="ch" forName="textaccent2" refType="w" fact="0.0329"/>
          <dgm:constr type="h" for="ch" forName="textaccent2" refType="h" fact="0.0443"/>
          <dgm:constr type="l" for="ch" forName="image2" refType="w" fact="0.719"/>
          <dgm:constr type="t" for="ch" forName="image2" refType="h" fact="0.6215"/>
          <dgm:constr type="w" for="ch" forName="image2" refType="w" fact="0.281"/>
          <dgm:constr type="h" for="ch" forName="image2" refType="h" fact="0.3785"/>
          <dgm:constr type="l" for="ch" forName="imageaccent2" refType="w" fact="0.7263"/>
          <dgm:constr type="t" for="ch" forName="imageaccent2" refType="h" fact="0.7886"/>
          <dgm:constr type="w" for="ch" forName="imageaccent2" refType="w" fact="0.0329"/>
          <dgm:constr type="h" for="ch" forName="imageaccent2" refType="h" fact="0.0443"/>
          <dgm:constr type="l" for="ch" forName="text3" refType="w" fact="0.2402"/>
          <dgm:constr type="t" for="ch" forName="text3" refType="h" fact="0.2068"/>
          <dgm:constr type="w" for="ch" forName="text3" refType="w" fact="0.281"/>
          <dgm:constr type="h" for="ch" forName="text3" refType="h" fact="0.3785"/>
          <dgm:constr type="l" for="ch" forName="textaccent3" refType="w" fact="0.4307"/>
          <dgm:constr type="t" for="ch" forName="textaccent3" refType="h" fact="0.215"/>
          <dgm:constr type="w" for="ch" forName="textaccent3" refType="w" fact="0.0329"/>
          <dgm:constr type="h" for="ch" forName="textaccent3" refType="h" fact="0.0443"/>
          <dgm:constr type="l" for="ch" forName="image3" refType="w" fact="0.4796"/>
          <dgm:constr type="t" for="ch" forName="image3" refType="h" fact="0"/>
          <dgm:constr type="w" for="ch" forName="image3" refType="w" fact="0.281"/>
          <dgm:constr type="h" for="ch" forName="image3" refType="h" fact="0.3785"/>
          <dgm:constr type="l" for="ch" forName="imageaccent3" refType="w" fact="0.4879"/>
          <dgm:constr type="t" for="ch" forName="imageaccent3" refType="h" fact="0.1662"/>
          <dgm:constr type="w" for="ch" forName="imageaccent3" refType="w" fact="0.0329"/>
          <dgm:constr type="h" for="ch" forName="imageaccent3" refType="h" fact="0.0443"/>
        </dgm:constrLst>
      </dgm:if>
      <dgm:if name="Name5" axis="ch" ptType="node" func="cnt" op="equ" val="4">
        <dgm:alg type="composite">
          <dgm:param type="ar" val="1.943"/>
        </dgm:alg>
        <dgm:constrLst>
          <dgm:constr type="primFontSz" for="des" ptType="node" op="equ" val="65"/>
          <dgm:constr type="l" for="ch" forName="image2" refType="w" fact="0.5787"/>
          <dgm:constr type="t" for="ch" forName="image2" refType="h" fact="0.6208"/>
          <dgm:constr type="w" for="ch" forName="image2" refType="w" fact="0.227"/>
          <dgm:constr type="h" for="ch" forName="image2" refType="h" fact="0.3786"/>
          <dgm:constr type="l" for="ch" forName="text4" refType="w" fact="0.5787"/>
          <dgm:constr type="t" for="ch" forName="text4" refType="h" fact="0.2081"/>
          <dgm:constr type="w" for="ch" forName="text4" refType="w" fact="0.227"/>
          <dgm:constr type="h" for="ch" forName="text4" refType="h" fact="0.3786"/>
          <dgm:constr type="l" for="ch" forName="text2" refType="w" fact="0.3852"/>
          <dgm:constr type="t" for="ch" forName="text2" refType="h" fact="0.4127"/>
          <dgm:constr type="w" for="ch" forName="text2" refType="w" fact="0.227"/>
          <dgm:constr type="h" for="ch" forName="text2" refType="h" fact="0.3786"/>
          <dgm:constr type="l" for="ch" forName="image3" refType="w" fact="0.3852"/>
          <dgm:constr type="t" for="ch" forName="image3" refType="h" fact="0"/>
          <dgm:constr type="w" for="ch" forName="image3" refType="w" fact="0.227"/>
          <dgm:constr type="h" for="ch" forName="image3" refType="h" fact="0.3786"/>
          <dgm:constr type="l" for="ch" forName="text1" refType="w" fact="0.1927"/>
          <dgm:constr type="t" for="ch" forName="text1" refType="h" fact="0.6214"/>
          <dgm:constr type="w" for="ch" forName="text1" refType="w" fact="0.227"/>
          <dgm:constr type="h" for="ch" forName="text1" refType="h" fact="0.3786"/>
          <dgm:constr type="l" for="ch" forName="textaccent1" refType="w" fact="0.1998"/>
          <dgm:constr type="t" for="ch" forName="textaccent1" refType="h" fact="0.7887"/>
          <dgm:constr type="w" for="ch" forName="textaccent1" refType="w" fact="0.0265"/>
          <dgm:constr type="h" for="ch" forName="textaccent1" refType="h" fact="0.0444"/>
          <dgm:constr type="l" for="ch" forName="image1" refType="w" fact="0"/>
          <dgm:constr type="t" for="ch" forName="image1" refType="h" fact="0.4156"/>
          <dgm:constr type="w" for="ch" forName="image1" refType="w" fact="0.227"/>
          <dgm:constr type="h" for="ch" forName="image1" refType="h" fact="0.3786"/>
          <dgm:constr type="l" for="ch" forName="imageaccent1" refType="w" fact="0.1537"/>
          <dgm:constr type="t" for="ch" forName="imageaccent1" refType="h" fact="0.7417"/>
          <dgm:constr type="w" for="ch" forName="imageaccent1" refType="w" fact="0.0265"/>
          <dgm:constr type="h" for="ch" forName="imageaccent1" refType="h" fact="0.0444"/>
          <dgm:constr type="l" for="ch" forName="textaccent2" refType="w" fact="0.5407"/>
          <dgm:constr type="t" for="ch" forName="textaccent2" refType="h" fact="0.7384"/>
          <dgm:constr type="w" for="ch" forName="textaccent2" refType="w" fact="0.0265"/>
          <dgm:constr type="h" for="ch" forName="textaccent2" refType="h" fact="0.0444"/>
          <dgm:constr type="l" for="ch" forName="imageaccent2" refType="w" fact="0.5839"/>
          <dgm:constr type="t" for="ch" forName="imageaccent2" refType="h" fact="0.7904"/>
          <dgm:constr type="w" for="ch" forName="imageaccent2" refType="w" fact="0.0265"/>
          <dgm:constr type="h" for="ch" forName="imageaccent2" refType="h" fact="0.0444"/>
          <dgm:constr type="l" for="ch" forName="text3" refType="w" fact="0.1927"/>
          <dgm:constr type="t" for="ch" forName="text3" refType="h" fact="0.2087"/>
          <dgm:constr type="w" for="ch" forName="text3" refType="w" fact="0.227"/>
          <dgm:constr type="h" for="ch" forName="text3" refType="h" fact="0.3786"/>
          <dgm:constr type="l" for="ch" forName="textaccent3" refType="w" fact="0.3472"/>
          <dgm:constr type="t" for="ch" forName="textaccent3" refType="h" fact="0.2165"/>
          <dgm:constr type="w" for="ch" forName="textaccent3" refType="w" fact="0.0265"/>
          <dgm:constr type="h" for="ch" forName="textaccent3" refType="h" fact="0.0444"/>
          <dgm:constr type="l" for="ch" forName="imageaccent3" refType="w" fact="0.3904"/>
          <dgm:constr type="t" for="ch" forName="imageaccent3" refType="h" fact="0.1678"/>
          <dgm:constr type="w" for="ch" forName="imageaccent3" refType="w" fact="0.0265"/>
          <dgm:constr type="h" for="ch" forName="imageaccent3" refType="h" fact="0.0444"/>
          <dgm:constr type="l" for="ch" forName="textaccent4" refType="w" fact="0.7739"/>
          <dgm:constr type="t" for="ch" forName="textaccent4" refType="h" fact="0.3752"/>
          <dgm:constr type="w" for="ch" forName="textaccent4" refType="w" fact="0.0265"/>
          <dgm:constr type="h" for="ch" forName="textaccent4" refType="h" fact="0.0444"/>
          <dgm:constr type="l" for="ch" forName="image4" refType="w" fact="0.773"/>
          <dgm:constr type="t" for="ch" forName="image4" refType="h" fact="0.4162"/>
          <dgm:constr type="w" for="ch" forName="image4" refType="w" fact="0.227"/>
          <dgm:constr type="h" for="ch" forName="image4" refType="h" fact="0.3786"/>
          <dgm:constr type="l" for="ch" forName="imageaccent4" refType="w" fact="0.8188"/>
          <dgm:constr type="t" for="ch" forName="imageaccent4" refType="h" fact="0.4229"/>
          <dgm:constr type="w" for="ch" forName="imageaccent4" refType="w" fact="0.0265"/>
          <dgm:constr type="h" for="ch" forName="imageaccent4" refType="h" fact="0.0444"/>
        </dgm:constrLst>
      </dgm:if>
      <dgm:if name="Name6" axis="ch" ptType="node" func="cnt" op="equ" val="5">
        <dgm:alg type="composite">
          <dgm:param type="ar" val="2.3203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4193"/>
          <dgm:constr type="w" for="ch" forName="image4" refType="w" fact="0.1886"/>
          <dgm:constr type="h" for="ch" forName="image4" refType="h" fact="0.3757"/>
          <dgm:constr type="l" for="ch" forName="text5" refType="w" fact="0.6491"/>
          <dgm:constr type="t" for="ch" forName="text5" refType="h" fact="0.004"/>
          <dgm:constr type="w" for="ch" forName="text5" refType="w" fact="0.1886"/>
          <dgm:constr type="h" for="ch" forName="text5" refType="h" fact="0.3757"/>
          <dgm:constr type="l" for="ch" forName="image5" refType="w" fact="0.8114"/>
          <dgm:constr type="t" for="ch" forName="image5" refType="h" fact="0.2136"/>
          <dgm:constr type="w" for="ch" forName="image5" refType="w" fact="0.1886"/>
          <dgm:constr type="h" for="ch" forName="image5" refType="h" fact="0.3757"/>
          <dgm:constr type="l" for="ch" forName="image2" refType="w" fact="0.4868"/>
          <dgm:constr type="t" for="ch" forName="image2" refType="h" fact="0.6235"/>
          <dgm:constr type="w" for="ch" forName="image2" refType="w" fact="0.1886"/>
          <dgm:constr type="h" for="ch" forName="image2" refType="h" fact="0.3757"/>
          <dgm:constr type="l" for="ch" forName="text4" refType="w" fact="0.4868"/>
          <dgm:constr type="t" for="ch" forName="text4" refType="h" fact="0.2081"/>
          <dgm:constr type="w" for="ch" forName="text4" refType="w" fact="0.1886"/>
          <dgm:constr type="h" for="ch" forName="text4" refType="h" fact="0.3757"/>
          <dgm:constr type="l" for="ch" forName="text2" refType="w" fact="0.3246"/>
          <dgm:constr type="t" for="ch" forName="text2" refType="h" fact="0.4154"/>
          <dgm:constr type="w" for="ch" forName="text2" refType="w" fact="0.1886"/>
          <dgm:constr type="h" for="ch" forName="text2" refType="h" fact="0.3757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757"/>
          <dgm:constr type="l" for="ch" forName="text1" refType="w" fact="0.1623"/>
          <dgm:constr type="t" for="ch" forName="text1" refType="h" fact="0.6243"/>
          <dgm:constr type="w" for="ch" forName="text1" refType="w" fact="0.1886"/>
          <dgm:constr type="h" for="ch" forName="text1" refType="h" fact="0.3757"/>
          <dgm:constr type="l" for="ch" forName="text3" refType="w" fact="0.1623"/>
          <dgm:constr type="t" for="ch" forName="text3" refType="h" fact="0.2089"/>
          <dgm:constr type="w" for="ch" forName="text3" refType="w" fact="0.1886"/>
          <dgm:constr type="h" for="ch" forName="text3" refType="h" fact="0.3757"/>
          <dgm:constr type="l" for="ch" forName="textaccent1" refType="w" fact="0.1668"/>
          <dgm:constr type="t" for="ch" forName="textaccent1" refType="h" fact="0.7923"/>
          <dgm:constr type="w" for="ch" forName="textaccent1" refType="w" fact="0.022"/>
          <dgm:constr type="h" for="ch" forName="textaccent1" refType="h" fact="0.044"/>
          <dgm:constr type="l" for="ch" forName="image1" refType="w" fact="0"/>
          <dgm:constr type="t" for="ch" forName="image1" refType="h" fact="0.4166"/>
          <dgm:constr type="w" for="ch" forName="image1" refType="w" fact="0.1886"/>
          <dgm:constr type="h" for="ch" forName="image1" refType="h" fact="0.3757"/>
          <dgm:constr type="l" for="ch" forName="imageaccent1" refType="w" fact="0.1292"/>
          <dgm:constr type="t" for="ch" forName="imageaccent1" refType="h" fact="0.7424"/>
          <dgm:constr type="w" for="ch" forName="imageaccent1" refType="w" fact="0.022"/>
          <dgm:constr type="h" for="ch" forName="imageaccent1" refType="h" fact="0.044"/>
          <dgm:constr type="l" for="ch" forName="textaccent2" refType="w" fact="0.4544"/>
          <dgm:constr type="t" for="ch" forName="textaccent2" refType="h" fact="0.7404"/>
          <dgm:constr type="w" for="ch" forName="textaccent2" refType="w" fact="0.022"/>
          <dgm:constr type="h" for="ch" forName="textaccent2" refType="h" fact="0.044"/>
          <dgm:constr type="l" for="ch" forName="imageaccent2" refType="w" fact="0.4914"/>
          <dgm:constr type="t" for="ch" forName="imageaccent2" refType="h" fact="0.7907"/>
          <dgm:constr type="w" for="ch" forName="imageaccent2" refType="w" fact="0.022"/>
          <dgm:constr type="h" for="ch" forName="imageaccent2" refType="h" fact="0.044"/>
          <dgm:constr type="l" for="ch" forName="textaccent3" refType="w" fact="0.2915"/>
          <dgm:constr type="t" for="ch" forName="textaccent3" refType="h" fact="0.216"/>
          <dgm:constr type="w" for="ch" forName="textaccent3" refType="w" fact="0.022"/>
          <dgm:constr type="h" for="ch" forName="textaccent3" refType="h" fact="0.044"/>
          <dgm:constr type="l" for="ch" forName="imageaccent3" refType="w" fact="0.3299"/>
          <dgm:constr type="t" for="ch" forName="imageaccent3" refType="h" fact="0.1665"/>
          <dgm:constr type="w" for="ch" forName="imageaccent3" refType="w" fact="0.022"/>
          <dgm:constr type="h" for="ch" forName="imageaccent3" refType="h" fact="0.044"/>
          <dgm:constr type="l" for="ch" forName="textaccent4" refType="w" fact="0.65"/>
          <dgm:constr type="t" for="ch" forName="textaccent4" refType="h" fact="0.3746"/>
          <dgm:constr type="w" for="ch" forName="textaccent4" refType="w" fact="0.022"/>
          <dgm:constr type="h" for="ch" forName="textaccent4" refType="h" fact="0.044"/>
          <dgm:constr type="l" for="ch" forName="imageaccent4" refType="w" fact="0.6859"/>
          <dgm:constr type="t" for="ch" forName="imageaccent4" refType="h" fact="0.4261"/>
          <dgm:constr type="w" for="ch" forName="imageaccent4" refType="w" fact="0.022"/>
          <dgm:constr type="h" for="ch" forName="imageaccent4" refType="h" fact="0.044"/>
          <dgm:constr type="l" for="ch" forName="textaccent5" refType="w" fact="0.8123"/>
          <dgm:constr type="t" for="ch" forName="textaccent5" refType="h" fact="0.1724"/>
          <dgm:constr type="w" for="ch" forName="textaccent5" refType="w" fact="0.022"/>
          <dgm:constr type="h" for="ch" forName="textaccent5" refType="h" fact="0.044"/>
          <dgm:constr type="l" for="ch" forName="imageaccent5" refType="w" fact="0.849"/>
          <dgm:constr type="t" for="ch" forName="imageaccent5" refType="h" fact="0.222"/>
          <dgm:constr type="w" for="ch" forName="imageaccent5" refType="w" fact="0.022"/>
          <dgm:constr type="h" for="ch" forName="imageaccent5" refType="h" fact="0.044"/>
        </dgm:constrLst>
      </dgm:if>
      <dgm:if name="Name7" axis="ch" ptType="node" func="cnt" op="equ" val="6">
        <dgm:alg type="composite">
          <dgm:param type="ar" val="1.9179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3466"/>
          <dgm:constr type="w" for="ch" forName="image4" refType="w" fact="0.1886"/>
          <dgm:constr type="h" for="ch" forName="image4" refType="h" fact="0.3106"/>
          <dgm:constr type="l" for="ch" forName="text5" refType="w" fact="0.6491"/>
          <dgm:constr type="t" for="ch" forName="text5" refType="h" fact="0.0033"/>
          <dgm:constr type="w" for="ch" forName="text5" refType="w" fact="0.1886"/>
          <dgm:constr type="h" for="ch" forName="text5" refType="h" fact="0.3106"/>
          <dgm:constr type="l" for="ch" forName="image5" refType="w" fact="0.8114"/>
          <dgm:constr type="t" for="ch" forName="image5" refType="h" fact="0.1766"/>
          <dgm:constr type="w" for="ch" forName="image5" refType="w" fact="0.1886"/>
          <dgm:constr type="h" for="ch" forName="image5" refType="h" fact="0.3106"/>
          <dgm:constr type="l" for="ch" forName="image2" refType="w" fact="0.4868"/>
          <dgm:constr type="t" for="ch" forName="image2" refType="h" fact="0.5154"/>
          <dgm:constr type="w" for="ch" forName="image2" refType="w" fact="0.1886"/>
          <dgm:constr type="h" for="ch" forName="image2" refType="h" fact="0.3106"/>
          <dgm:constr type="l" for="ch" forName="text4" refType="w" fact="0.4868"/>
          <dgm:constr type="t" for="ch" forName="text4" refType="h" fact="0.172"/>
          <dgm:constr type="w" for="ch" forName="text4" refType="w" fact="0.1886"/>
          <dgm:constr type="h" for="ch" forName="text4" refType="h" fact="0.3106"/>
          <dgm:constr type="l" for="ch" forName="text2" refType="w" fact="0.3246"/>
          <dgm:constr type="t" for="ch" forName="text2" refType="h" fact="0.3434"/>
          <dgm:constr type="w" for="ch" forName="text2" refType="w" fact="0.1886"/>
          <dgm:constr type="h" for="ch" forName="text2" refType="h" fact="0.3106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106"/>
          <dgm:constr type="l" for="ch" forName="text1" refType="w" fact="0.1623"/>
          <dgm:constr type="t" for="ch" forName="text1" refType="h" fact="0.516"/>
          <dgm:constr type="w" for="ch" forName="text1" refType="w" fact="0.1886"/>
          <dgm:constr type="h" for="ch" forName="text1" refType="h" fact="0.3106"/>
          <dgm:constr type="l" for="ch" forName="text3" refType="w" fact="0.1623"/>
          <dgm:constr type="t" for="ch" forName="text3" refType="h" fact="0.1727"/>
          <dgm:constr type="w" for="ch" forName="text3" refType="w" fact="0.1886"/>
          <dgm:constr type="h" for="ch" forName="text3" refType="h" fact="0.3106"/>
          <dgm:constr type="l" for="ch" forName="textaccent1" refType="w" fact="0.1668"/>
          <dgm:constr type="t" for="ch" forName="textaccent1" refType="h" fact="0.6549"/>
          <dgm:constr type="w" for="ch" forName="textaccent1" refType="w" fact="0.022"/>
          <dgm:constr type="h" for="ch" forName="textaccent1" refType="h" fact="0.0364"/>
          <dgm:constr type="l" for="ch" forName="image1" refType="w" fact="0"/>
          <dgm:constr type="t" for="ch" forName="image1" refType="h" fact="0.3443"/>
          <dgm:constr type="w" for="ch" forName="image1" refType="w" fact="0.1886"/>
          <dgm:constr type="h" for="ch" forName="image1" refType="h" fact="0.3106"/>
          <dgm:constr type="l" for="ch" forName="imageaccent1" refType="w" fact="0.1292"/>
          <dgm:constr type="t" for="ch" forName="imageaccent1" refType="h" fact="0.6137"/>
          <dgm:constr type="w" for="ch" forName="imageaccent1" refType="w" fact="0.022"/>
          <dgm:constr type="h" for="ch" forName="imageaccent1" refType="h" fact="0.0364"/>
          <dgm:constr type="l" for="ch" forName="textaccent2" refType="w" fact="0.4544"/>
          <dgm:constr type="t" for="ch" forName="textaccent2" refType="h" fact="0.612"/>
          <dgm:constr type="w" for="ch" forName="textaccent2" refType="w" fact="0.022"/>
          <dgm:constr type="h" for="ch" forName="textaccent2" refType="h" fact="0.0364"/>
          <dgm:constr type="l" for="ch" forName="imageaccent2" refType="w" fact="0.4914"/>
          <dgm:constr type="t" for="ch" forName="imageaccent2" refType="h" fact="0.6536"/>
          <dgm:constr type="w" for="ch" forName="imageaccent2" refType="w" fact="0.022"/>
          <dgm:constr type="h" for="ch" forName="imageaccent2" refType="h" fact="0.0364"/>
          <dgm:constr type="l" for="ch" forName="textaccent3" refType="w" fact="0.2915"/>
          <dgm:constr type="t" for="ch" forName="textaccent3" refType="h" fact="0.1786"/>
          <dgm:constr type="w" for="ch" forName="textaccent3" refType="w" fact="0.022"/>
          <dgm:constr type="h" for="ch" forName="textaccent3" refType="h" fact="0.0364"/>
          <dgm:constr type="l" for="ch" forName="imageaccent3" refType="w" fact="0.3299"/>
          <dgm:constr type="t" for="ch" forName="imageaccent3" refType="h" fact="0.1376"/>
          <dgm:constr type="w" for="ch" forName="imageaccent3" refType="w" fact="0.022"/>
          <dgm:constr type="h" for="ch" forName="imageaccent3" refType="h" fact="0.0364"/>
          <dgm:constr type="l" for="ch" forName="textaccent4" refType="w" fact="0.65"/>
          <dgm:constr type="t" for="ch" forName="textaccent4" refType="h" fact="0.3096"/>
          <dgm:constr type="w" for="ch" forName="textaccent4" refType="w" fact="0.022"/>
          <dgm:constr type="h" for="ch" forName="textaccent4" refType="h" fact="0.0364"/>
          <dgm:constr type="l" for="ch" forName="imageaccent4" refType="w" fact="0.6859"/>
          <dgm:constr type="t" for="ch" forName="imageaccent4" refType="h" fact="0.3522"/>
          <dgm:constr type="w" for="ch" forName="imageaccent4" refType="w" fact="0.022"/>
          <dgm:constr type="h" for="ch" forName="imageaccent4" refType="h" fact="0.0364"/>
          <dgm:constr type="l" for="ch" forName="textaccent5" refType="w" fact="0.8123"/>
          <dgm:constr type="t" for="ch" forName="textaccent5" refType="h" fact="0.1425"/>
          <dgm:constr type="w" for="ch" forName="textaccent5" refType="w" fact="0.022"/>
          <dgm:constr type="h" for="ch" forName="textaccent5" refType="h" fact="0.0364"/>
          <dgm:constr type="l" for="ch" forName="imageaccent5" refType="w" fact="0.849"/>
          <dgm:constr type="t" for="ch" forName="imageaccent5" refType="h" fact="0.1835"/>
          <dgm:constr type="w" for="ch" forName="imageaccent5" refType="w" fact="0.022"/>
          <dgm:constr type="h" for="ch" forName="imageaccent5" refType="h" fact="0.0364"/>
          <dgm:constr type="l" for="ch" forName="image6" refType="w" fact="0.6491"/>
          <dgm:constr type="t" for="ch" forName="image6" refType="h" fact="0.6894"/>
          <dgm:constr type="w" for="ch" forName="image6" refType="w" fact="0.1886"/>
          <dgm:constr type="h" for="ch" forName="image6" refType="h" fact="0.3106"/>
          <dgm:constr type="l" for="ch" forName="text6" refType="w" fact="0.8114"/>
          <dgm:constr type="t" for="ch" forName="text6" refType="h" fact="0.5194"/>
          <dgm:constr type="w" for="ch" forName="text6" refType="w" fact="0.1886"/>
          <dgm:constr type="h" for="ch" forName="text6" refType="h" fact="0.3106"/>
          <dgm:constr type="l" for="ch" forName="imageaccent6" refType="w" fact="0.8138"/>
          <dgm:constr type="t" for="ch" forName="imageaccent6" refType="h" fact="0.8257"/>
          <dgm:constr type="w" for="ch" forName="imageaccent6" refType="w" fact="0.022"/>
          <dgm:constr type="h" for="ch" forName="imageaccent6" refType="h" fact="0.0364"/>
          <dgm:constr type="l" for="ch" forName="textaccent6" refType="w" fact="0.8488"/>
          <dgm:constr type="t" for="ch" forName="textaccent6" refType="h" fact="0.7914"/>
          <dgm:constr type="w" for="ch" forName="textaccent6" refType="w" fact="0.022"/>
          <dgm:constr type="h" for="ch" forName="textaccent6" refType="h" fact="0.0364"/>
        </dgm:constrLst>
      </dgm:if>
      <dgm:if name="Name8" axis="ch" ptType="node" func="cnt" op="equ" val="7">
        <dgm:alg type="composite">
          <dgm:param type="ar" val="1.6382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2961"/>
          <dgm:constr type="w" for="ch" forName="image4" refType="w" fact="0.1886"/>
          <dgm:constr type="h" for="ch" forName="image4" refType="h" fact="0.2653"/>
          <dgm:constr type="l" for="ch" forName="text5" refType="w" fact="0.6491"/>
          <dgm:constr type="t" for="ch" forName="text5" refType="h" fact="0.0028"/>
          <dgm:constr type="w" for="ch" forName="text5" refType="w" fact="0.1886"/>
          <dgm:constr type="h" for="ch" forName="text5" refType="h" fact="0.2653"/>
          <dgm:constr type="l" for="ch" forName="image5" refType="w" fact="0.8114"/>
          <dgm:constr type="t" for="ch" forName="image5" refType="h" fact="0.1508"/>
          <dgm:constr type="w" for="ch" forName="image5" refType="w" fact="0.1886"/>
          <dgm:constr type="h" for="ch" forName="image5" refType="h" fact="0.2653"/>
          <dgm:constr type="l" for="ch" forName="image2" refType="w" fact="0.4868"/>
          <dgm:constr type="t" for="ch" forName="image2" refType="h" fact="0.4402"/>
          <dgm:constr type="w" for="ch" forName="image2" refType="w" fact="0.1886"/>
          <dgm:constr type="h" for="ch" forName="image2" refType="h" fact="0.2653"/>
          <dgm:constr type="l" for="ch" forName="text4" refType="w" fact="0.4868"/>
          <dgm:constr type="t" for="ch" forName="text4" refType="h" fact="0.1469"/>
          <dgm:constr type="w" for="ch" forName="text4" refType="w" fact="0.1886"/>
          <dgm:constr type="h" for="ch" forName="text4" refType="h" fact="0.2653"/>
          <dgm:constr type="l" for="ch" forName="text2" refType="w" fact="0.3246"/>
          <dgm:constr type="t" for="ch" forName="text2" refType="h" fact="0.2933"/>
          <dgm:constr type="w" for="ch" forName="text2" refType="w" fact="0.1886"/>
          <dgm:constr type="h" for="ch" forName="text2" refType="h" fact="0.2653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2653"/>
          <dgm:constr type="l" for="ch" forName="text1" refType="w" fact="0.1623"/>
          <dgm:constr type="t" for="ch" forName="text1" refType="h" fact="0.4408"/>
          <dgm:constr type="w" for="ch" forName="text1" refType="w" fact="0.1886"/>
          <dgm:constr type="h" for="ch" forName="text1" refType="h" fact="0.2653"/>
          <dgm:constr type="l" for="ch" forName="text3" refType="w" fact="0.1623"/>
          <dgm:constr type="t" for="ch" forName="text3" refType="h" fact="0.1475"/>
          <dgm:constr type="w" for="ch" forName="text3" refType="w" fact="0.1886"/>
          <dgm:constr type="h" for="ch" forName="text3" refType="h" fact="0.2653"/>
          <dgm:constr type="l" for="ch" forName="textaccent1" refType="w" fact="0.1668"/>
          <dgm:constr type="t" for="ch" forName="textaccent1" refType="h" fact="0.5594"/>
          <dgm:constr type="w" for="ch" forName="textaccent1" refType="w" fact="0.022"/>
          <dgm:constr type="h" for="ch" forName="textaccent1" refType="h" fact="0.0311"/>
          <dgm:constr type="l" for="ch" forName="image1" refType="w" fact="0"/>
          <dgm:constr type="t" for="ch" forName="image1" refType="h" fact="0.2941"/>
          <dgm:constr type="w" for="ch" forName="image1" refType="w" fact="0.1886"/>
          <dgm:constr type="h" for="ch" forName="image1" refType="h" fact="0.2653"/>
          <dgm:constr type="l" for="ch" forName="imageaccent1" refType="w" fact="0.1292"/>
          <dgm:constr type="t" for="ch" forName="imageaccent1" refType="h" fact="0.5242"/>
          <dgm:constr type="w" for="ch" forName="imageaccent1" refType="w" fact="0.022"/>
          <dgm:constr type="h" for="ch" forName="imageaccent1" refType="h" fact="0.0311"/>
          <dgm:constr type="l" for="ch" forName="textaccent2" refType="w" fact="0.4544"/>
          <dgm:constr type="t" for="ch" forName="textaccent2" refType="h" fact="0.5228"/>
          <dgm:constr type="w" for="ch" forName="textaccent2" refType="w" fact="0.022"/>
          <dgm:constr type="h" for="ch" forName="textaccent2" refType="h" fact="0.0311"/>
          <dgm:constr type="l" for="ch" forName="imageaccent2" refType="w" fact="0.4914"/>
          <dgm:constr type="t" for="ch" forName="imageaccent2" refType="h" fact="0.5583"/>
          <dgm:constr type="w" for="ch" forName="imageaccent2" refType="w" fact="0.022"/>
          <dgm:constr type="h" for="ch" forName="imageaccent2" refType="h" fact="0.0311"/>
          <dgm:constr type="l" for="ch" forName="textaccent3" refType="w" fact="0.2907"/>
          <dgm:constr type="t" for="ch" forName="textaccent3" refType="h" fact="0.1511"/>
          <dgm:constr type="w" for="ch" forName="textaccent3" refType="w" fact="0.022"/>
          <dgm:constr type="h" for="ch" forName="textaccent3" refType="h" fact="0.0311"/>
          <dgm:constr type="l" for="ch" forName="imageaccent3" refType="w" fact="0.3299"/>
          <dgm:constr type="t" for="ch" forName="imageaccent3" refType="h" fact="0.1175"/>
          <dgm:constr type="w" for="ch" forName="imageaccent3" refType="w" fact="0.022"/>
          <dgm:constr type="h" for="ch" forName="imageaccent3" refType="h" fact="0.0311"/>
          <dgm:constr type="l" for="ch" forName="textaccent4" refType="w" fact="0.65"/>
          <dgm:constr type="t" for="ch" forName="textaccent4" refType="h" fact="0.2645"/>
          <dgm:constr type="w" for="ch" forName="textaccent4" refType="w" fact="0.022"/>
          <dgm:constr type="h" for="ch" forName="textaccent4" refType="h" fact="0.0311"/>
          <dgm:constr type="l" for="ch" forName="imageaccent4" refType="w" fact="0.6859"/>
          <dgm:constr type="t" for="ch" forName="imageaccent4" refType="h" fact="0.3008"/>
          <dgm:constr type="w" for="ch" forName="imageaccent4" refType="w" fact="0.022"/>
          <dgm:constr type="h" for="ch" forName="imageaccent4" refType="h" fact="0.0311"/>
          <dgm:constr type="l" for="ch" forName="textaccent5" refType="w" fact="0.8123"/>
          <dgm:constr type="t" for="ch" forName="textaccent5" refType="h" fact="0.1217"/>
          <dgm:constr type="w" for="ch" forName="textaccent5" refType="w" fact="0.022"/>
          <dgm:constr type="h" for="ch" forName="textaccent5" refType="h" fact="0.0311"/>
          <dgm:constr type="l" for="ch" forName="imageaccent5" refType="w" fact="0.849"/>
          <dgm:constr type="t" for="ch" forName="imageaccent5" refType="h" fact="0.1567"/>
          <dgm:constr type="w" for="ch" forName="imageaccent5" refType="w" fact="0.022"/>
          <dgm:constr type="h" for="ch" forName="imageaccent5" refType="h" fact="0.0311"/>
          <dgm:constr type="l" for="ch" forName="image6" refType="w" fact="0.6491"/>
          <dgm:constr type="t" for="ch" forName="image6" refType="h" fact="0.5889"/>
          <dgm:constr type="w" for="ch" forName="image6" refType="w" fact="0.1886"/>
          <dgm:constr type="h" for="ch" forName="image6" refType="h" fact="0.2653"/>
          <dgm:constr type="l" for="ch" forName="text6" refType="w" fact="0.8114"/>
          <dgm:constr type="t" for="ch" forName="text6" refType="h" fact="0.4436"/>
          <dgm:constr type="w" for="ch" forName="text6" refType="w" fact="0.1886"/>
          <dgm:constr type="h" for="ch" forName="text6" refType="h" fact="0.2653"/>
          <dgm:constr type="l" for="ch" forName="imageaccent6" refType="w" fact="0.8138"/>
          <dgm:constr type="t" for="ch" forName="imageaccent6" refType="h" fact="0.7053"/>
          <dgm:constr type="w" for="ch" forName="imageaccent6" refType="w" fact="0.022"/>
          <dgm:constr type="h" for="ch" forName="imageaccent6" refType="h" fact="0.0311"/>
          <dgm:constr type="l" for="ch" forName="textaccent6" refType="w" fact="0.8488"/>
          <dgm:constr type="t" for="ch" forName="textaccent6" refType="h" fact="0.676"/>
          <dgm:constr type="w" for="ch" forName="textaccent6" refType="w" fact="0.022"/>
          <dgm:constr type="h" for="ch" forName="textaccent6" refType="h" fact="0.0311"/>
          <dgm:constr type="l" for="ch" forName="text7" refType="w" fact="0.3244"/>
          <dgm:constr type="t" for="ch" forName="text7" refType="h" fact="0.5872"/>
          <dgm:constr type="w" for="ch" forName="text7" refType="w" fact="0.1886"/>
          <dgm:constr type="h" for="ch" forName="text7" refType="h" fact="0.2653"/>
          <dgm:constr type="l" for="ch" forName="image7" refType="w" fact="0.1622"/>
          <dgm:constr type="t" for="ch" forName="image7" refType="h" fact="0.7347"/>
          <dgm:constr type="w" for="ch" forName="image7" refType="w" fact="0.1886"/>
          <dgm:constr type="h" for="ch" forName="image7" refType="h" fact="0.2653"/>
          <dgm:constr type="l" for="ch" forName="imageaccent7" refType="w" fact="0.2905"/>
          <dgm:constr type="t" for="ch" forName="imageaccent7" refType="h" fact="0.7384"/>
          <dgm:constr type="w" for="ch" forName="imageaccent7" refType="w" fact="0.022"/>
          <dgm:constr type="h" for="ch" forName="imageaccent7" refType="h" fact="0.0311"/>
          <dgm:constr type="l" for="ch" forName="textaccent7" refType="w" fact="0.3298"/>
          <dgm:constr type="t" for="ch" forName="textaccent7" refType="h" fact="0.7048"/>
          <dgm:constr type="w" for="ch" forName="textaccent7" refType="w" fact="0.022"/>
          <dgm:constr type="h" for="ch" forName="textaccent7" refType="h" fact="0.0311"/>
        </dgm:constrLst>
      </dgm:if>
      <dgm:if name="Name9" axis="ch" ptType="node" func="cnt" op="equ" val="8">
        <dgm:alg type="composite">
          <dgm:param type="ar" val="1.8974"/>
        </dgm:alg>
        <dgm:constrLst>
          <dgm:constr type="primFontSz" for="des" ptType="node" op="equ" val="65"/>
          <dgm:constr type="l" for="ch" forName="image4" refType="w" fact="0.5589"/>
          <dgm:constr type="t" for="ch" forName="image4" refType="h" fact="0.2952"/>
          <dgm:constr type="w" for="ch" forName="image4" refType="w" fact="0.1624"/>
          <dgm:constr type="h" for="ch" forName="image4" refType="h" fact="0.2645"/>
          <dgm:constr type="l" for="ch" forName="text5" refType="w" fact="0.5589"/>
          <dgm:constr type="t" for="ch" forName="text5" refType="h" fact="0.0028"/>
          <dgm:constr type="w" for="ch" forName="text5" refType="w" fact="0.1624"/>
          <dgm:constr type="h" for="ch" forName="text5" refType="h" fact="0.2645"/>
          <dgm:constr type="l" for="ch" forName="image5" refType="w" fact="0.6986"/>
          <dgm:constr type="t" for="ch" forName="image5" refType="h" fact="0.1504"/>
          <dgm:constr type="w" for="ch" forName="image5" refType="w" fact="0.1624"/>
          <dgm:constr type="h" for="ch" forName="image5" refType="h" fact="0.2645"/>
          <dgm:constr type="l" for="ch" forName="image2" refType="w" fact="0.4192"/>
          <dgm:constr type="t" for="ch" forName="image2" refType="h" fact="0.439"/>
          <dgm:constr type="w" for="ch" forName="image2" refType="w" fact="0.1624"/>
          <dgm:constr type="h" for="ch" forName="image2" refType="h" fact="0.2645"/>
          <dgm:constr type="l" for="ch" forName="text4" refType="w" fact="0.4192"/>
          <dgm:constr type="t" for="ch" forName="text4" refType="h" fact="0.1465"/>
          <dgm:constr type="w" for="ch" forName="text4" refType="w" fact="0.1624"/>
          <dgm:constr type="h" for="ch" forName="text4" refType="h" fact="0.2645"/>
          <dgm:constr type="l" for="ch" forName="text2" refType="w" fact="0.2794"/>
          <dgm:constr type="t" for="ch" forName="text2" refType="h" fact="0.2925"/>
          <dgm:constr type="w" for="ch" forName="text2" refType="w" fact="0.1624"/>
          <dgm:constr type="h" for="ch" forName="text2" refType="h" fact="0.2645"/>
          <dgm:constr type="l" for="ch" forName="image3" refType="w" fact="0.2794"/>
          <dgm:constr type="t" for="ch" forName="image3" refType="h" fact="0"/>
          <dgm:constr type="w" for="ch" forName="image3" refType="w" fact="0.1624"/>
          <dgm:constr type="h" for="ch" forName="image3" refType="h" fact="0.2645"/>
          <dgm:constr type="l" for="ch" forName="text1" refType="w" fact="0.1397"/>
          <dgm:constr type="t" for="ch" forName="text1" refType="h" fact="0.4395"/>
          <dgm:constr type="w" for="ch" forName="text1" refType="w" fact="0.1624"/>
          <dgm:constr type="h" for="ch" forName="text1" refType="h" fact="0.2645"/>
          <dgm:constr type="l" for="ch" forName="text3" refType="w" fact="0.1397"/>
          <dgm:constr type="t" for="ch" forName="text3" refType="h" fact="0.1471"/>
          <dgm:constr type="w" for="ch" forName="text3" refType="w" fact="0.1624"/>
          <dgm:constr type="h" for="ch" forName="text3" refType="h" fact="0.2645"/>
          <dgm:constr type="l" for="ch" forName="textaccent1" refType="w" fact="0.1436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4"/>
          <dgm:constr type="h" for="ch" forName="image1" refType="h" fact="0.2645"/>
          <dgm:constr type="l" for="ch" forName="imageaccent1" refType="w" fact="0.1112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2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31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2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41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6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5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93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1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9"/>
          <dgm:constr type="t" for="ch" forName="image6" refType="h" fact="0.5872"/>
          <dgm:constr type="w" for="ch" forName="image6" refType="w" fact="0.1624"/>
          <dgm:constr type="h" for="ch" forName="image6" refType="h" fact="0.2645"/>
          <dgm:constr type="l" for="ch" forName="text6" refType="w" fact="0.6986"/>
          <dgm:constr type="t" for="ch" forName="text6" refType="h" fact="0.4424"/>
          <dgm:constr type="w" for="ch" forName="text6" refType="w" fact="0.1624"/>
          <dgm:constr type="h" for="ch" forName="text6" refType="h" fact="0.2645"/>
          <dgm:constr type="l" for="ch" forName="imageaccent6" refType="w" fact="0.7007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8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3"/>
          <dgm:constr type="t" for="ch" forName="text7" refType="h" fact="0.5856"/>
          <dgm:constr type="w" for="ch" forName="text7" refType="w" fact="0.1624"/>
          <dgm:constr type="h" for="ch" forName="text7" refType="h" fact="0.2645"/>
          <dgm:constr type="l" for="ch" forName="image7" refType="w" fact="0.1396"/>
          <dgm:constr type="t" for="ch" forName="image7" refType="h" fact="0.7326"/>
          <dgm:constr type="w" for="ch" forName="image7" refType="w" fact="0.1624"/>
          <dgm:constr type="h" for="ch" forName="image7" refType="h" fact="0.2645"/>
          <dgm:constr type="l" for="ch" forName="imageaccent7" refType="w" fact="0.2501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4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9"/>
          <dgm:constr type="t" for="ch" forName="image8" refType="h" fact="0.7355"/>
          <dgm:constr type="w" for="ch" forName="image8" refType="w" fact="0.1624"/>
          <dgm:constr type="h" for="ch" forName="image8" refType="h" fact="0.2645"/>
          <dgm:constr type="l" for="ch" forName="text8" refType="w" fact="0.8376"/>
          <dgm:constr type="t" for="ch" forName="text8" refType="h" fact="0.5906"/>
          <dgm:constr type="w" for="ch" forName="text8" refType="w" fact="0.1624"/>
          <dgm:constr type="h" for="ch" forName="text8" refType="h" fact="0.2645"/>
          <dgm:constr type="l" for="ch" forName="imageaccent8" refType="w" fact="0.8397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8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</dgm:constrLst>
      </dgm:if>
      <dgm:if name="Name10" axis="ch" ptType="node" func="cnt" op="equ" val="9">
        <dgm:alg type="composite">
          <dgm:param type="ar" val="1.8986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952"/>
          <dgm:constr type="w" for="ch" forName="image4" refType="w" fact="0.1623"/>
          <dgm:constr type="h" for="ch" forName="image4" refType="h" fact="0.2645"/>
          <dgm:constr type="l" for="ch" forName="text5" refType="w" fact="0.5585"/>
          <dgm:constr type="t" for="ch" forName="text5" refType="h" fact="0.0028"/>
          <dgm:constr type="w" for="ch" forName="text5" refType="w" fact="0.1623"/>
          <dgm:constr type="h" for="ch" forName="text5" refType="h" fact="0.2645"/>
          <dgm:constr type="l" for="ch" forName="image5" refType="w" fact="0.6982"/>
          <dgm:constr type="t" for="ch" forName="image5" refType="h" fact="0.1504"/>
          <dgm:constr type="w" for="ch" forName="image5" refType="w" fact="0.1623"/>
          <dgm:constr type="h" for="ch" forName="image5" refType="h" fact="0.2645"/>
          <dgm:constr type="l" for="ch" forName="image2" refType="w" fact="0.4189"/>
          <dgm:constr type="t" for="ch" forName="image2" refType="h" fact="0.439"/>
          <dgm:constr type="w" for="ch" forName="image2" refType="w" fact="0.1623"/>
          <dgm:constr type="h" for="ch" forName="image2" refType="h" fact="0.2645"/>
          <dgm:constr type="l" for="ch" forName="text4" refType="w" fact="0.4189"/>
          <dgm:constr type="t" for="ch" forName="text4" refType="h" fact="0.1465"/>
          <dgm:constr type="w" for="ch" forName="text4" refType="w" fact="0.1623"/>
          <dgm:constr type="h" for="ch" forName="text4" refType="h" fact="0.2645"/>
          <dgm:constr type="l" for="ch" forName="text2" refType="w" fact="0.2793"/>
          <dgm:constr type="t" for="ch" forName="text2" refType="h" fact="0.2925"/>
          <dgm:constr type="w" for="ch" forName="text2" refType="w" fact="0.1623"/>
          <dgm:constr type="h" for="ch" forName="text2" refType="h" fact="0.2645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645"/>
          <dgm:constr type="l" for="ch" forName="text1" refType="w" fact="0.1396"/>
          <dgm:constr type="t" for="ch" forName="text1" refType="h" fact="0.4395"/>
          <dgm:constr type="w" for="ch" forName="text1" refType="w" fact="0.1623"/>
          <dgm:constr type="h" for="ch" forName="text1" refType="h" fact="0.2645"/>
          <dgm:constr type="l" for="ch" forName="text3" refType="w" fact="0.1396"/>
          <dgm:constr type="t" for="ch" forName="text3" refType="h" fact="0.1471"/>
          <dgm:constr type="w" for="ch" forName="text3" refType="w" fact="0.1623"/>
          <dgm:constr type="h" for="ch" forName="text3" refType="h" fact="0.2645"/>
          <dgm:constr type="l" for="ch" forName="textaccent1" refType="w" fact="0.1435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3"/>
          <dgm:constr type="h" for="ch" forName="image1" refType="h" fact="0.2645"/>
          <dgm:constr type="l" for="ch" forName="imageaccent1" refType="w" fact="0.1111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28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1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39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3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1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89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05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5"/>
          <dgm:constr type="t" for="ch" forName="image6" refType="h" fact="0.5872"/>
          <dgm:constr type="w" for="ch" forName="image6" refType="w" fact="0.1623"/>
          <dgm:constr type="h" for="ch" forName="image6" refType="h" fact="0.2645"/>
          <dgm:constr type="l" for="ch" forName="text6" refType="w" fact="0.6982"/>
          <dgm:constr type="t" for="ch" forName="text6" refType="h" fact="0.4424"/>
          <dgm:constr type="w" for="ch" forName="text6" refType="w" fact="0.1623"/>
          <dgm:constr type="h" for="ch" forName="text6" refType="h" fact="0.2645"/>
          <dgm:constr type="l" for="ch" forName="imageaccent6" refType="w" fact="0.7002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3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2"/>
          <dgm:constr type="t" for="ch" forName="text7" refType="h" fact="0.5856"/>
          <dgm:constr type="w" for="ch" forName="text7" refType="w" fact="0.1623"/>
          <dgm:constr type="h" for="ch" forName="text7" refType="h" fact="0.2645"/>
          <dgm:constr type="l" for="ch" forName="image7" refType="w" fact="0.1395"/>
          <dgm:constr type="t" for="ch" forName="image7" refType="h" fact="0.7326"/>
          <dgm:constr type="w" for="ch" forName="image7" refType="w" fact="0.1623"/>
          <dgm:constr type="h" for="ch" forName="image7" refType="h" fact="0.2645"/>
          <dgm:constr type="l" for="ch" forName="imageaccent7" refType="w" fact="0.25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38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5"/>
          <dgm:constr type="t" for="ch" forName="image8" refType="h" fact="0.7355"/>
          <dgm:constr type="w" for="ch" forName="image8" refType="w" fact="0.1623"/>
          <dgm:constr type="h" for="ch" forName="image8" refType="h" fact="0.2645"/>
          <dgm:constr type="l" for="ch" forName="text8" refType="w" fact="0.8371"/>
          <dgm:constr type="t" for="ch" forName="text8" refType="h" fact="0.5906"/>
          <dgm:constr type="w" for="ch" forName="text8" refType="w" fact="0.1623"/>
          <dgm:constr type="h" for="ch" forName="text8" refType="h" fact="0.2645"/>
          <dgm:constr type="l" for="ch" forName="imageaccent8" refType="w" fact="0.8392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3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  <dgm:constr type="l" for="ch" forName="text9" refType="w" fact="0.8377"/>
          <dgm:constr type="t" for="ch" forName="text9" refType="h" fact="0.0057"/>
          <dgm:constr type="w" for="ch" forName="text9" refType="w" fact="0.1623"/>
          <dgm:constr type="h" for="ch" forName="text9" refType="h" fact="0.2645"/>
          <dgm:constr type="l" for="ch" forName="textaccent9" refType="w" fact="0.95"/>
          <dgm:constr type="t" for="ch" forName="textaccent9" refType="h" fact="0.2383"/>
          <dgm:constr type="w" for="ch" forName="textaccent9" refType="w" fact="0.0189"/>
          <dgm:constr type="h" for="ch" forName="textaccent9" refType="h" fact="0.031"/>
          <dgm:constr type="l" for="ch" forName="image9" refType="w" fact="0.8377"/>
          <dgm:constr type="t" for="ch" forName="image9" refType="h" fact="0.2977"/>
          <dgm:constr type="w" for="ch" forName="image9" refType="w" fact="0.1623"/>
          <dgm:constr type="h" for="ch" forName="image9" refType="h" fact="0.2645"/>
          <dgm:constr type="l" for="ch" forName="imageaccent9" refType="w" fact="0.95"/>
          <dgm:constr type="t" for="ch" forName="imageaccent9" refType="h" fact="0.2993"/>
          <dgm:constr type="w" for="ch" forName="imageaccent9" refType="w" fact="0.0189"/>
          <dgm:constr type="h" for="ch" forName="imageaccent9" refType="h" fact="0.031"/>
        </dgm:constrLst>
      </dgm:if>
      <dgm:if name="Name11" axis="ch" ptType="node" func="cnt" op="equ" val="10">
        <dgm:alg type="composite">
          <dgm:param type="ar" val="1.6608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583"/>
          <dgm:constr type="w" for="ch" forName="image4" refType="w" fact="0.1623"/>
          <dgm:constr type="h" for="ch" forName="image4" refType="h" fact="0.2314"/>
          <dgm:constr type="l" for="ch" forName="text5" refType="w" fact="0.5585"/>
          <dgm:constr type="t" for="ch" forName="text5" refType="h" fact="0.0024"/>
          <dgm:constr type="w" for="ch" forName="text5" refType="w" fact="0.1623"/>
          <dgm:constr type="h" for="ch" forName="text5" refType="h" fact="0.2314"/>
          <dgm:constr type="l" for="ch" forName="image5" refType="w" fact="0.6982"/>
          <dgm:constr type="t" for="ch" forName="image5" refType="h" fact="0.1316"/>
          <dgm:constr type="w" for="ch" forName="image5" refType="w" fact="0.1623"/>
          <dgm:constr type="h" for="ch" forName="image5" refType="h" fact="0.2314"/>
          <dgm:constr type="l" for="ch" forName="image2" refType="w" fact="0.4189"/>
          <dgm:constr type="t" for="ch" forName="image2" refType="h" fact="0.384"/>
          <dgm:constr type="w" for="ch" forName="image2" refType="w" fact="0.1623"/>
          <dgm:constr type="h" for="ch" forName="image2" refType="h" fact="0.2314"/>
          <dgm:constr type="l" for="ch" forName="text4" refType="w" fact="0.4189"/>
          <dgm:constr type="t" for="ch" forName="text4" refType="h" fact="0.1282"/>
          <dgm:constr type="w" for="ch" forName="text4" refType="w" fact="0.1623"/>
          <dgm:constr type="h" for="ch" forName="text4" refType="h" fact="0.2314"/>
          <dgm:constr type="l" for="ch" forName="text2" refType="w" fact="0.2793"/>
          <dgm:constr type="t" for="ch" forName="text2" refType="h" fact="0.2558"/>
          <dgm:constr type="w" for="ch" forName="text2" refType="w" fact="0.1623"/>
          <dgm:constr type="h" for="ch" forName="text2" refType="h" fact="0.2314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314"/>
          <dgm:constr type="l" for="ch" forName="text1" refType="w" fact="0.1396"/>
          <dgm:constr type="t" for="ch" forName="text1" refType="h" fact="0.3845"/>
          <dgm:constr type="w" for="ch" forName="text1" refType="w" fact="0.1623"/>
          <dgm:constr type="h" for="ch" forName="text1" refType="h" fact="0.2314"/>
          <dgm:constr type="l" for="ch" forName="text3" refType="w" fact="0.1396"/>
          <dgm:constr type="t" for="ch" forName="text3" refType="h" fact="0.1286"/>
          <dgm:constr type="w" for="ch" forName="text3" refType="w" fact="0.1623"/>
          <dgm:constr type="h" for="ch" forName="text3" refType="h" fact="0.2314"/>
          <dgm:constr type="l" for="ch" forName="textaccent1" refType="w" fact="0.1435"/>
          <dgm:constr type="t" for="ch" forName="textaccent1" refType="h" fact="0.488"/>
          <dgm:constr type="w" for="ch" forName="textaccent1" refType="w" fact="0.0189"/>
          <dgm:constr type="h" for="ch" forName="textaccent1" refType="h" fact="0.0271"/>
          <dgm:constr type="l" for="ch" forName="image1" refType="w" fact="0"/>
          <dgm:constr type="t" for="ch" forName="image1" refType="h" fact="0.2566"/>
          <dgm:constr type="w" for="ch" forName="image1" refType="w" fact="0.1623"/>
          <dgm:constr type="h" for="ch" forName="image1" refType="h" fact="0.2314"/>
          <dgm:constr type="l" for="ch" forName="imageaccent1" refType="w" fact="0.1111"/>
          <dgm:constr type="t" for="ch" forName="imageaccent1" refType="h" fact="0.4572"/>
          <dgm:constr type="w" for="ch" forName="imageaccent1" refType="w" fact="0.0189"/>
          <dgm:constr type="h" for="ch" forName="imageaccent1" refType="h" fact="0.0271"/>
          <dgm:constr type="l" for="ch" forName="textaccent2" refType="w" fact="0.391"/>
          <dgm:constr type="t" for="ch" forName="textaccent2" refType="h" fact="0.456"/>
          <dgm:constr type="w" for="ch" forName="textaccent2" refType="w" fact="0.0189"/>
          <dgm:constr type="h" for="ch" forName="textaccent2" refType="h" fact="0.0271"/>
          <dgm:constr type="l" for="ch" forName="imageaccent2" refType="w" fact="0.4228"/>
          <dgm:constr type="t" for="ch" forName="imageaccent2" refType="h" fact="0.487"/>
          <dgm:constr type="w" for="ch" forName="imageaccent2" refType="w" fact="0.0189"/>
          <dgm:constr type="h" for="ch" forName="imageaccent2" refType="h" fact="0.0271"/>
          <dgm:constr type="l" for="ch" forName="textaccent3" refType="w" fact="0.2501"/>
          <dgm:constr type="t" for="ch" forName="textaccent3" refType="h" fact="0.1318"/>
          <dgm:constr type="w" for="ch" forName="textaccent3" refType="w" fact="0.0189"/>
          <dgm:constr type="h" for="ch" forName="textaccent3" refType="h" fact="0.0271"/>
          <dgm:constr type="l" for="ch" forName="imageaccent3" refType="w" fact="0.2839"/>
          <dgm:constr type="t" for="ch" forName="imageaccent3" refType="h" fact="0.1025"/>
          <dgm:constr type="w" for="ch" forName="imageaccent3" refType="w" fact="0.0189"/>
          <dgm:constr type="h" for="ch" forName="imageaccent3" refType="h" fact="0.0271"/>
          <dgm:constr type="l" for="ch" forName="textaccent4" refType="w" fact="0.5593"/>
          <dgm:constr type="t" for="ch" forName="textaccent4" refType="h" fact="0.2307"/>
          <dgm:constr type="w" for="ch" forName="textaccent4" refType="w" fact="0.0189"/>
          <dgm:constr type="h" for="ch" forName="textaccent4" refType="h" fact="0.0271"/>
          <dgm:constr type="l" for="ch" forName="imageaccent4" refType="w" fact="0.5901"/>
          <dgm:constr type="t" for="ch" forName="imageaccent4" refType="h" fact="0.2624"/>
          <dgm:constr type="w" for="ch" forName="imageaccent4" refType="w" fact="0.0189"/>
          <dgm:constr type="h" for="ch" forName="imageaccent4" refType="h" fact="0.0271"/>
          <dgm:constr type="l" for="ch" forName="textaccent5" refType="w" fact="0.6989"/>
          <dgm:constr type="t" for="ch" forName="textaccent5" refType="h" fact="0.1062"/>
          <dgm:constr type="w" for="ch" forName="textaccent5" refType="w" fact="0.0189"/>
          <dgm:constr type="h" for="ch" forName="textaccent5" refType="h" fact="0.0271"/>
          <dgm:constr type="l" for="ch" forName="imageaccent5" refType="w" fact="0.7305"/>
          <dgm:constr type="t" for="ch" forName="imageaccent5" refType="h" fact="0.1367"/>
          <dgm:constr type="w" for="ch" forName="imageaccent5" refType="w" fact="0.0189"/>
          <dgm:constr type="h" for="ch" forName="imageaccent5" refType="h" fact="0.0271"/>
          <dgm:constr type="l" for="ch" forName="image6" refType="w" fact="0.5585"/>
          <dgm:constr type="t" for="ch" forName="image6" refType="h" fact="0.5137"/>
          <dgm:constr type="w" for="ch" forName="image6" refType="w" fact="0.1623"/>
          <dgm:constr type="h" for="ch" forName="image6" refType="h" fact="0.2314"/>
          <dgm:constr type="l" for="ch" forName="text6" refType="w" fact="0.6982"/>
          <dgm:constr type="t" for="ch" forName="text6" refType="h" fact="0.387"/>
          <dgm:constr type="w" for="ch" forName="text6" refType="w" fact="0.1623"/>
          <dgm:constr type="h" for="ch" forName="text6" refType="h" fact="0.2314"/>
          <dgm:constr type="l" for="ch" forName="imageaccent6" refType="w" fact="0.7002"/>
          <dgm:constr type="t" for="ch" forName="imageaccent6" refType="h" fact="0.6152"/>
          <dgm:constr type="w" for="ch" forName="imageaccent6" refType="w" fact="0.0189"/>
          <dgm:constr type="h" for="ch" forName="imageaccent6" refType="h" fact="0.0271"/>
          <dgm:constr type="l" for="ch" forName="textaccent6" refType="w" fact="0.7303"/>
          <dgm:constr type="t" for="ch" forName="textaccent6" refType="h" fact="0.5897"/>
          <dgm:constr type="w" for="ch" forName="textaccent6" refType="w" fact="0.0189"/>
          <dgm:constr type="h" for="ch" forName="textaccent6" refType="h" fact="0.0271"/>
          <dgm:constr type="l" for="ch" forName="text7" refType="w" fact="0.2792"/>
          <dgm:constr type="t" for="ch" forName="text7" refType="h" fact="0.5122"/>
          <dgm:constr type="w" for="ch" forName="text7" refType="w" fact="0.1623"/>
          <dgm:constr type="h" for="ch" forName="text7" refType="h" fact="0.2314"/>
          <dgm:constr type="l" for="ch" forName="image7" refType="w" fact="0.1395"/>
          <dgm:constr type="t" for="ch" forName="image7" refType="h" fact="0.6409"/>
          <dgm:constr type="w" for="ch" forName="image7" refType="w" fact="0.1623"/>
          <dgm:constr type="h" for="ch" forName="image7" refType="h" fact="0.2314"/>
          <dgm:constr type="l" for="ch" forName="imageaccent7" refType="w" fact="0.25"/>
          <dgm:constr type="t" for="ch" forName="imageaccent7" refType="h" fact="0.6441"/>
          <dgm:constr type="w" for="ch" forName="imageaccent7" refType="w" fact="0.0189"/>
          <dgm:constr type="h" for="ch" forName="imageaccent7" refType="h" fact="0.0271"/>
          <dgm:constr type="l" for="ch" forName="textaccent7" refType="w" fact="0.2838"/>
          <dgm:constr type="t" for="ch" forName="textaccent7" refType="h" fact="0.6148"/>
          <dgm:constr type="w" for="ch" forName="textaccent7" refType="w" fact="0.0189"/>
          <dgm:constr type="h" for="ch" forName="textaccent7" refType="h" fact="0.0271"/>
          <dgm:constr type="l" for="ch" forName="image8" refType="w" fact="0.6975"/>
          <dgm:constr type="t" for="ch" forName="image8" refType="h" fact="0.6433"/>
          <dgm:constr type="w" for="ch" forName="image8" refType="w" fact="0.1623"/>
          <dgm:constr type="h" for="ch" forName="image8" refType="h" fact="0.2314"/>
          <dgm:constr type="l" for="ch" forName="text8" refType="w" fact="0.8371"/>
          <dgm:constr type="t" for="ch" forName="text8" refType="h" fact="0.5167"/>
          <dgm:constr type="w" for="ch" forName="text8" refType="w" fact="0.1623"/>
          <dgm:constr type="h" for="ch" forName="text8" refType="h" fact="0.2314"/>
          <dgm:constr type="l" for="ch" forName="imageaccent8" refType="w" fact="0.8392"/>
          <dgm:constr type="t" for="ch" forName="imageaccent8" refType="h" fact="0.7449"/>
          <dgm:constr type="w" for="ch" forName="imageaccent8" refType="w" fact="0.0189"/>
          <dgm:constr type="h" for="ch" forName="imageaccent8" refType="h" fact="0.0271"/>
          <dgm:constr type="l" for="ch" forName="textaccent8" refType="w" fact="0.8693"/>
          <dgm:constr type="t" for="ch" forName="textaccent8" refType="h" fact="0.7194"/>
          <dgm:constr type="w" for="ch" forName="textaccent8" refType="w" fact="0.0189"/>
          <dgm:constr type="h" for="ch" forName="textaccent8" refType="h" fact="0.0271"/>
          <dgm:constr type="l" for="ch" forName="text9" refType="w" fact="0.8377"/>
          <dgm:constr type="t" for="ch" forName="text9" refType="h" fact="0.005"/>
          <dgm:constr type="w" for="ch" forName="text9" refType="w" fact="0.1623"/>
          <dgm:constr type="h" for="ch" forName="text9" refType="h" fact="0.2314"/>
          <dgm:constr type="l" for="ch" forName="textaccent9" refType="w" fact="0.95"/>
          <dgm:constr type="t" for="ch" forName="textaccent9" refType="h" fact="0.2084"/>
          <dgm:constr type="w" for="ch" forName="textaccent9" refType="w" fact="0.0189"/>
          <dgm:constr type="h" for="ch" forName="textaccent9" refType="h" fact="0.0271"/>
          <dgm:constr type="l" for="ch" forName="image9" refType="w" fact="0.8377"/>
          <dgm:constr type="t" for="ch" forName="image9" refType="h" fact="0.2604"/>
          <dgm:constr type="w" for="ch" forName="image9" refType="w" fact="0.1623"/>
          <dgm:constr type="h" for="ch" forName="image9" refType="h" fact="0.2314"/>
          <dgm:constr type="l" for="ch" forName="imageaccent9" refType="w" fact="0.95"/>
          <dgm:constr type="t" for="ch" forName="imageaccent9" refType="h" fact="0.2618"/>
          <dgm:constr type="w" for="ch" forName="imageaccent9" refType="w" fact="0.0189"/>
          <dgm:constr type="h" for="ch" forName="imageaccent9" refType="h" fact="0.0271"/>
          <dgm:constr type="l" for="ch" forName="image10" refType="w" fact="0.2786"/>
          <dgm:constr type="t" for="ch" forName="image10" refType="h" fact="0.7686"/>
          <dgm:constr type="w" for="ch" forName="image10" refType="w" fact="0.1623"/>
          <dgm:constr type="h" for="ch" forName="image10" refType="h" fact="0.2314"/>
          <dgm:constr type="l" for="ch" forName="text10" refType="w" fact="0.4183"/>
          <dgm:constr type="t" for="ch" forName="text10" refType="h" fact="0.6419"/>
          <dgm:constr type="w" for="ch" forName="text10" refType="w" fact="0.1623"/>
          <dgm:constr type="h" for="ch" forName="text10" refType="h" fact="0.2314"/>
          <dgm:constr type="l" for="ch" forName="imageaccent10" refType="w" fact="0.4203"/>
          <dgm:constr type="t" for="ch" forName="imageaccent10" refType="h" fact="0.8701"/>
          <dgm:constr type="w" for="ch" forName="imageaccent10" refType="w" fact="0.0189"/>
          <dgm:constr type="h" for="ch" forName="imageaccent10" refType="h" fact="0.0271"/>
          <dgm:constr type="l" for="ch" forName="textaccent10" refType="w" fact="0.4504"/>
          <dgm:constr type="t" for="ch" forName="textaccent10" refType="h" fact="0.8446"/>
          <dgm:constr type="w" for="ch" forName="textaccent10" refType="w" fact="0.0189"/>
          <dgm:constr type="h" for="ch" forName="textaccent10" refType="h" fact="0.0271"/>
        </dgm:constrLst>
      </dgm:if>
      <dgm:if name="Name12" axis="ch" ptType="node" func="cnt" op="equ" val="11">
        <dgm:alg type="composite">
          <dgm:param type="ar" val="1.4704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287"/>
          <dgm:constr type="w" for="ch" forName="image4" refType="w" fact="0.1623"/>
          <dgm:constr type="h" for="ch" forName="image4" refType="h" fact="0.2049"/>
          <dgm:constr type="l" for="ch" forName="text5" refType="w" fact="0.5585"/>
          <dgm:constr type="t" for="ch" forName="text5" refType="h" fact="0.0022"/>
          <dgm:constr type="w" for="ch" forName="text5" refType="w" fact="0.1623"/>
          <dgm:constr type="h" for="ch" forName="text5" refType="h" fact="0.2049"/>
          <dgm:constr type="l" for="ch" forName="image5" refType="w" fact="0.6982"/>
          <dgm:constr type="t" for="ch" forName="image5" refType="h" fact="0.1165"/>
          <dgm:constr type="w" for="ch" forName="image5" refType="w" fact="0.1623"/>
          <dgm:constr type="h" for="ch" forName="image5" refType="h" fact="0.2049"/>
          <dgm:constr type="l" for="ch" forName="image2" refType="w" fact="0.4189"/>
          <dgm:constr type="t" for="ch" forName="image2" refType="h" fact="0.34"/>
          <dgm:constr type="w" for="ch" forName="image2" refType="w" fact="0.1623"/>
          <dgm:constr type="h" for="ch" forName="image2" refType="h" fact="0.2049"/>
          <dgm:constr type="l" for="ch" forName="text4" refType="w" fact="0.4189"/>
          <dgm:constr type="t" for="ch" forName="text4" refType="h" fact="0.1135"/>
          <dgm:constr type="w" for="ch" forName="text4" refType="w" fact="0.1623"/>
          <dgm:constr type="h" for="ch" forName="text4" refType="h" fact="0.2049"/>
          <dgm:constr type="l" for="ch" forName="text2" refType="w" fact="0.2793"/>
          <dgm:constr type="t" for="ch" forName="text2" refType="h" fact="0.2265"/>
          <dgm:constr type="w" for="ch" forName="text2" refType="w" fact="0.1623"/>
          <dgm:constr type="h" for="ch" forName="text2" refType="h" fact="0.2049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049"/>
          <dgm:constr type="l" for="ch" forName="text1" refType="w" fact="0.1396"/>
          <dgm:constr type="t" for="ch" forName="text1" refType="h" fact="0.3404"/>
          <dgm:constr type="w" for="ch" forName="text1" refType="w" fact="0.1623"/>
          <dgm:constr type="h" for="ch" forName="text1" refType="h" fact="0.2049"/>
          <dgm:constr type="l" for="ch" forName="text3" refType="w" fact="0.1396"/>
          <dgm:constr type="t" for="ch" forName="text3" refType="h" fact="0.1139"/>
          <dgm:constr type="w" for="ch" forName="text3" refType="w" fact="0.1623"/>
          <dgm:constr type="h" for="ch" forName="text3" refType="h" fact="0.2049"/>
          <dgm:constr type="l" for="ch" forName="textaccent1" refType="w" fact="0.1435"/>
          <dgm:constr type="t" for="ch" forName="textaccent1" refType="h" fact="0.432"/>
          <dgm:constr type="w" for="ch" forName="textaccent1" refType="w" fact="0.0189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623"/>
          <dgm:constr type="h" for="ch" forName="image1" refType="h" fact="0.2049"/>
          <dgm:constr type="l" for="ch" forName="imageaccent1" refType="w" fact="0.1111"/>
          <dgm:constr type="t" for="ch" forName="imageaccent1" refType="h" fact="0.4048"/>
          <dgm:constr type="w" for="ch" forName="imageaccent1" refType="w" fact="0.0189"/>
          <dgm:constr type="h" for="ch" forName="imageaccent1" refType="h" fact="0.024"/>
          <dgm:constr type="l" for="ch" forName="textaccent2" refType="w" fact="0.391"/>
          <dgm:constr type="t" for="ch" forName="textaccent2" refType="h" fact="0.4038"/>
          <dgm:constr type="w" for="ch" forName="textaccent2" refType="w" fact="0.0189"/>
          <dgm:constr type="h" for="ch" forName="textaccent2" refType="h" fact="0.024"/>
          <dgm:constr type="l" for="ch" forName="imageaccent2" refType="w" fact="0.4228"/>
          <dgm:constr type="t" for="ch" forName="imageaccent2" refType="h" fact="0.4312"/>
          <dgm:constr type="w" for="ch" forName="imageaccent2" refType="w" fact="0.0189"/>
          <dgm:constr type="h" for="ch" forName="imageaccent2" refType="h" fact="0.024"/>
          <dgm:constr type="l" for="ch" forName="textaccent3" refType="w" fact="0.2501"/>
          <dgm:constr type="t" for="ch" forName="textaccent3" refType="h" fact="0.1167"/>
          <dgm:constr type="w" for="ch" forName="textaccent3" refType="w" fact="0.0189"/>
          <dgm:constr type="h" for="ch" forName="textaccent3" refType="h" fact="0.024"/>
          <dgm:constr type="l" for="ch" forName="imageaccent3" refType="w" fact="0.2839"/>
          <dgm:constr type="t" for="ch" forName="imageaccent3" refType="h" fact="0.0908"/>
          <dgm:constr type="w" for="ch" forName="imageaccent3" refType="w" fact="0.0189"/>
          <dgm:constr type="h" for="ch" forName="imageaccent3" refType="h" fact="0.024"/>
          <dgm:constr type="l" for="ch" forName="textaccent4" refType="w" fact="0.5593"/>
          <dgm:constr type="t" for="ch" forName="textaccent4" refType="h" fact="0.2042"/>
          <dgm:constr type="w" for="ch" forName="textaccent4" refType="w" fact="0.0189"/>
          <dgm:constr type="h" for="ch" forName="textaccent4" refType="h" fact="0.024"/>
          <dgm:constr type="l" for="ch" forName="imageaccent4" refType="w" fact="0.5901"/>
          <dgm:constr type="t" for="ch" forName="imageaccent4" refType="h" fact="0.2323"/>
          <dgm:constr type="w" for="ch" forName="imageaccent4" refType="w" fact="0.0189"/>
          <dgm:constr type="h" for="ch" forName="imageaccent4" refType="h" fact="0.024"/>
          <dgm:constr type="l" for="ch" forName="textaccent5" refType="w" fact="0.6989"/>
          <dgm:constr type="t" for="ch" forName="textaccent5" refType="h" fact="0.094"/>
          <dgm:constr type="w" for="ch" forName="textaccent5" refType="w" fact="0.0189"/>
          <dgm:constr type="h" for="ch" forName="textaccent5" refType="h" fact="0.024"/>
          <dgm:constr type="l" for="ch" forName="imageaccent5" refType="w" fact="0.7305"/>
          <dgm:constr type="t" for="ch" forName="imageaccent5" refType="h" fact="0.121"/>
          <dgm:constr type="w" for="ch" forName="imageaccent5" refType="w" fact="0.0189"/>
          <dgm:constr type="h" for="ch" forName="imageaccent5" refType="h" fact="0.024"/>
          <dgm:constr type="l" for="ch" forName="image6" refType="w" fact="0.5585"/>
          <dgm:constr type="t" for="ch" forName="image6" refType="h" fact="0.4548"/>
          <dgm:constr type="w" for="ch" forName="image6" refType="w" fact="0.1623"/>
          <dgm:constr type="h" for="ch" forName="image6" refType="h" fact="0.2049"/>
          <dgm:constr type="l" for="ch" forName="text6" refType="w" fact="0.6982"/>
          <dgm:constr type="t" for="ch" forName="text6" refType="h" fact="0.3426"/>
          <dgm:constr type="w" for="ch" forName="text6" refType="w" fact="0.1623"/>
          <dgm:constr type="h" for="ch" forName="text6" refType="h" fact="0.2049"/>
          <dgm:constr type="l" for="ch" forName="imageaccent6" refType="w" fact="0.7002"/>
          <dgm:constr type="t" for="ch" forName="imageaccent6" refType="h" fact="0.5447"/>
          <dgm:constr type="w" for="ch" forName="imageaccent6" refType="w" fact="0.0189"/>
          <dgm:constr type="h" for="ch" forName="imageaccent6" refType="h" fact="0.024"/>
          <dgm:constr type="l" for="ch" forName="textaccent6" refType="w" fact="0.7303"/>
          <dgm:constr type="t" for="ch" forName="textaccent6" refType="h" fact="0.5221"/>
          <dgm:constr type="w" for="ch" forName="textaccent6" refType="w" fact="0.0189"/>
          <dgm:constr type="h" for="ch" forName="textaccent6" refType="h" fact="0.024"/>
          <dgm:constr type="l" for="ch" forName="text7" refType="w" fact="0.2792"/>
          <dgm:constr type="t" for="ch" forName="text7" refType="h" fact="0.4535"/>
          <dgm:constr type="w" for="ch" forName="text7" refType="w" fact="0.1623"/>
          <dgm:constr type="h" for="ch" forName="text7" refType="h" fact="0.2049"/>
          <dgm:constr type="l" for="ch" forName="image7" refType="w" fact="0.1395"/>
          <dgm:constr type="t" for="ch" forName="image7" refType="h" fact="0.5674"/>
          <dgm:constr type="w" for="ch" forName="image7" refType="w" fact="0.1623"/>
          <dgm:constr type="h" for="ch" forName="image7" refType="h" fact="0.2049"/>
          <dgm:constr type="l" for="ch" forName="imageaccent7" refType="w" fact="0.25"/>
          <dgm:constr type="t" for="ch" forName="imageaccent7" refType="h" fact="0.5703"/>
          <dgm:constr type="w" for="ch" forName="imageaccent7" refType="w" fact="0.0189"/>
          <dgm:constr type="h" for="ch" forName="imageaccent7" refType="h" fact="0.024"/>
          <dgm:constr type="l" for="ch" forName="textaccent7" refType="w" fact="0.2838"/>
          <dgm:constr type="t" for="ch" forName="textaccent7" refType="h" fact="0.5443"/>
          <dgm:constr type="w" for="ch" forName="textaccent7" refType="w" fact="0.0189"/>
          <dgm:constr type="h" for="ch" forName="textaccent7" refType="h" fact="0.024"/>
          <dgm:constr type="l" for="ch" forName="image8" refType="w" fact="0.6975"/>
          <dgm:constr type="t" for="ch" forName="image8" refType="h" fact="0.5696"/>
          <dgm:constr type="w" for="ch" forName="image8" refType="w" fact="0.1623"/>
          <dgm:constr type="h" for="ch" forName="image8" refType="h" fact="0.2049"/>
          <dgm:constr type="l" for="ch" forName="text8" refType="w" fact="0.8371"/>
          <dgm:constr type="t" for="ch" forName="text8" refType="h" fact="0.4574"/>
          <dgm:constr type="w" for="ch" forName="text8" refType="w" fact="0.1623"/>
          <dgm:constr type="h" for="ch" forName="text8" refType="h" fact="0.2049"/>
          <dgm:constr type="l" for="ch" forName="imageaccent8" refType="w" fact="0.8392"/>
          <dgm:constr type="t" for="ch" forName="imageaccent8" refType="h" fact="0.6595"/>
          <dgm:constr type="w" for="ch" forName="imageaccent8" refType="w" fact="0.0189"/>
          <dgm:constr type="h" for="ch" forName="imageaccent8" refType="h" fact="0.024"/>
          <dgm:constr type="l" for="ch" forName="textaccent8" refType="w" fact="0.8693"/>
          <dgm:constr type="t" for="ch" forName="textaccent8" refType="h" fact="0.6369"/>
          <dgm:constr type="w" for="ch" forName="textaccent8" refType="w" fact="0.0189"/>
          <dgm:constr type="h" for="ch" forName="textaccent8" refType="h" fact="0.024"/>
          <dgm:constr type="l" for="ch" forName="text9" refType="w" fact="0.8377"/>
          <dgm:constr type="t" for="ch" forName="text9" refType="h" fact="0.0044"/>
          <dgm:constr type="w" for="ch" forName="text9" refType="w" fact="0.1623"/>
          <dgm:constr type="h" for="ch" forName="text9" refType="h" fact="0.2049"/>
          <dgm:constr type="l" for="ch" forName="textaccent9" refType="w" fact="0.95"/>
          <dgm:constr type="t" for="ch" forName="textaccent9" refType="h" fact="0.1846"/>
          <dgm:constr type="w" for="ch" forName="textaccent9" refType="w" fact="0.0189"/>
          <dgm:constr type="h" for="ch" forName="textaccent9" refType="h" fact="0.024"/>
          <dgm:constr type="l" for="ch" forName="image9" refType="w" fact="0.8377"/>
          <dgm:constr type="t" for="ch" forName="image9" refType="h" fact="0.2306"/>
          <dgm:constr type="w" for="ch" forName="image9" refType="w" fact="0.1623"/>
          <dgm:constr type="h" for="ch" forName="image9" refType="h" fact="0.2049"/>
          <dgm:constr type="l" for="ch" forName="imageaccent9" refType="w" fact="0.95"/>
          <dgm:constr type="t" for="ch" forName="imageaccent9" refType="h" fact="0.2318"/>
          <dgm:constr type="w" for="ch" forName="imageaccent9" refType="w" fact="0.0189"/>
          <dgm:constr type="h" for="ch" forName="imageaccent9" refType="h" fact="0.024"/>
          <dgm:constr type="l" for="ch" forName="image10" refType="w" fact="0.2786"/>
          <dgm:constr type="t" for="ch" forName="image10" refType="h" fact="0.6805"/>
          <dgm:constr type="w" for="ch" forName="image10" refType="w" fact="0.1623"/>
          <dgm:constr type="h" for="ch" forName="image10" refType="h" fact="0.2049"/>
          <dgm:constr type="l" for="ch" forName="text10" refType="w" fact="0.4183"/>
          <dgm:constr type="t" for="ch" forName="text10" refType="h" fact="0.5683"/>
          <dgm:constr type="w" for="ch" forName="text10" refType="w" fact="0.1623"/>
          <dgm:constr type="h" for="ch" forName="text10" refType="h" fact="0.2049"/>
          <dgm:constr type="l" for="ch" forName="imageaccent10" refType="w" fact="0.4203"/>
          <dgm:constr type="t" for="ch" forName="imageaccent10" refType="h" fact="0.7704"/>
          <dgm:constr type="w" for="ch" forName="imageaccent10" refType="w" fact="0.0189"/>
          <dgm:constr type="h" for="ch" forName="imageaccent10" refType="h" fact="0.024"/>
          <dgm:constr type="l" for="ch" forName="textaccent10" refType="w" fact="0.4504"/>
          <dgm:constr type="t" for="ch" forName="textaccent10" refType="h" fact="0.7478"/>
          <dgm:constr type="w" for="ch" forName="textaccent10" refType="w" fact="0.0189"/>
          <dgm:constr type="h" for="ch" forName="textaccent10" refType="h" fact="0.024"/>
          <dgm:constr type="l" for="ch" forName="text11" refType="w" fact="0.6971"/>
          <dgm:constr type="t" for="ch" forName="text11" refType="h" fact="0.7951"/>
          <dgm:constr type="w" for="ch" forName="text11" refType="w" fact="0.1623"/>
          <dgm:constr type="h" for="ch" forName="text11" refType="h" fact="0.2049"/>
          <dgm:constr type="l" for="ch" forName="image11" refType="w" fact="0.5575"/>
          <dgm:constr type="t" for="ch" forName="image11" refType="h" fact="0.6816"/>
          <dgm:constr type="w" for="ch" forName="image11" refType="w" fact="0.1623"/>
          <dgm:constr type="h" for="ch" forName="image11" refType="h" fact="0.2049"/>
          <dgm:constr type="l" for="ch" forName="imageaccent11" refType="w" fact="0.6692"/>
          <dgm:constr type="t" for="ch" forName="imageaccent11" refType="h" fact="0.8589"/>
          <dgm:constr type="w" for="ch" forName="imageaccent11" refType="w" fact="0.0189"/>
          <dgm:constr type="h" for="ch" forName="imageaccent11" refType="h" fact="0.024"/>
          <dgm:constr type="l" for="ch" forName="textaccent11" refType="w" fact="0.701"/>
          <dgm:constr type="t" for="ch" forName="textaccent11" refType="h" fact="0.8863"/>
          <dgm:constr type="w" for="ch" forName="textaccent11" refType="w" fact="0.0189"/>
          <dgm:constr type="h" for="ch" forName="textaccent11" refType="h" fact="0.024"/>
        </dgm:constrLst>
      </dgm:if>
      <dgm:else name="Name13">
        <dgm:alg type="composite">
          <dgm:param type="ar" val="1.675"/>
        </dgm:alg>
        <dgm:constrLst>
          <dgm:constr type="primFontSz" for="des" ptType="node" op="equ" val="65"/>
          <dgm:constr type="l" for="ch" forName="image4" refType="w" fact="0.4903"/>
          <dgm:constr type="t" for="ch" forName="image4" refType="h" fact="0.2287"/>
          <dgm:constr type="w" for="ch" forName="image4" refType="w" fact="0.1425"/>
          <dgm:constr type="h" for="ch" forName="image4" refType="h" fact="0.2049"/>
          <dgm:constr type="l" for="ch" forName="text5" refType="w" fact="0.4903"/>
          <dgm:constr type="t" for="ch" forName="text5" refType="h" fact="0.0022"/>
          <dgm:constr type="w" for="ch" forName="text5" refType="w" fact="0.1425"/>
          <dgm:constr type="h" for="ch" forName="text5" refType="h" fact="0.2049"/>
          <dgm:constr type="l" for="ch" forName="image5" refType="w" fact="0.6129"/>
          <dgm:constr type="t" for="ch" forName="image5" refType="h" fact="0.1165"/>
          <dgm:constr type="w" for="ch" forName="image5" refType="w" fact="0.1425"/>
          <dgm:constr type="h" for="ch" forName="image5" refType="h" fact="0.2049"/>
          <dgm:constr type="l" for="ch" forName="image2" refType="w" fact="0.3677"/>
          <dgm:constr type="t" for="ch" forName="image2" refType="h" fact="0.34"/>
          <dgm:constr type="w" for="ch" forName="image2" refType="w" fact="0.1425"/>
          <dgm:constr type="h" for="ch" forName="image2" refType="h" fact="0.2049"/>
          <dgm:constr type="l" for="ch" forName="text4" refType="w" fact="0.3677"/>
          <dgm:constr type="t" for="ch" forName="text4" refType="h" fact="0.1135"/>
          <dgm:constr type="w" for="ch" forName="text4" refType="w" fact="0.1425"/>
          <dgm:constr type="h" for="ch" forName="text4" refType="h" fact="0.2049"/>
          <dgm:constr type="l" for="ch" forName="text2" refType="w" fact="0.2452"/>
          <dgm:constr type="t" for="ch" forName="text2" refType="h" fact="0.2265"/>
          <dgm:constr type="w" for="ch" forName="text2" refType="w" fact="0.1425"/>
          <dgm:constr type="h" for="ch" forName="text2" refType="h" fact="0.2049"/>
          <dgm:constr type="l" for="ch" forName="image3" refType="w" fact="0.2452"/>
          <dgm:constr type="t" for="ch" forName="image3" refType="h" fact="0"/>
          <dgm:constr type="w" for="ch" forName="image3" refType="w" fact="0.1425"/>
          <dgm:constr type="h" for="ch" forName="image3" refType="h" fact="0.2049"/>
          <dgm:constr type="l" for="ch" forName="text1" refType="w" fact="0.1226"/>
          <dgm:constr type="t" for="ch" forName="text1" refType="h" fact="0.3404"/>
          <dgm:constr type="w" for="ch" forName="text1" refType="w" fact="0.1425"/>
          <dgm:constr type="h" for="ch" forName="text1" refType="h" fact="0.2049"/>
          <dgm:constr type="l" for="ch" forName="text3" refType="w" fact="0.1226"/>
          <dgm:constr type="t" for="ch" forName="text3" refType="h" fact="0.1139"/>
          <dgm:constr type="w" for="ch" forName="text3" refType="w" fact="0.1425"/>
          <dgm:constr type="h" for="ch" forName="text3" refType="h" fact="0.2049"/>
          <dgm:constr type="l" for="ch" forName="textaccent1" refType="w" fact="0.126"/>
          <dgm:constr type="t" for="ch" forName="textaccent1" refType="h" fact="0.432"/>
          <dgm:constr type="w" for="ch" forName="textaccent1" refType="w" fact="0.0166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425"/>
          <dgm:constr type="h" for="ch" forName="image1" refType="h" fact="0.2049"/>
          <dgm:constr type="l" for="ch" forName="imageaccent1" refType="w" fact="0.0976"/>
          <dgm:constr type="t" for="ch" forName="imageaccent1" refType="h" fact="0.4048"/>
          <dgm:constr type="w" for="ch" forName="imageaccent1" refType="w" fact="0.0166"/>
          <dgm:constr type="h" for="ch" forName="imageaccent1" refType="h" fact="0.024"/>
          <dgm:constr type="l" for="ch" forName="textaccent2" refType="w" fact="0.3432"/>
          <dgm:constr type="t" for="ch" forName="textaccent2" refType="h" fact="0.4038"/>
          <dgm:constr type="w" for="ch" forName="textaccent2" refType="w" fact="0.0166"/>
          <dgm:constr type="h" for="ch" forName="textaccent2" refType="h" fact="0.024"/>
          <dgm:constr type="l" for="ch" forName="imageaccent2" refType="w" fact="0.3712"/>
          <dgm:constr type="t" for="ch" forName="imageaccent2" refType="h" fact="0.4312"/>
          <dgm:constr type="w" for="ch" forName="imageaccent2" refType="w" fact="0.0166"/>
          <dgm:constr type="h" for="ch" forName="imageaccent2" refType="h" fact="0.024"/>
          <dgm:constr type="l" for="ch" forName="textaccent3" refType="w" fact="0.2196"/>
          <dgm:constr type="t" for="ch" forName="textaccent3" refType="h" fact="0.1167"/>
          <dgm:constr type="w" for="ch" forName="textaccent3" refType="w" fact="0.0166"/>
          <dgm:constr type="h" for="ch" forName="textaccent3" refType="h" fact="0.024"/>
          <dgm:constr type="l" for="ch" forName="imageaccent3" refType="w" fact="0.2492"/>
          <dgm:constr type="t" for="ch" forName="imageaccent3" refType="h" fact="0.0908"/>
          <dgm:constr type="w" for="ch" forName="imageaccent3" refType="w" fact="0.0166"/>
          <dgm:constr type="h" for="ch" forName="imageaccent3" refType="h" fact="0.024"/>
          <dgm:constr type="l" for="ch" forName="textaccent4" refType="w" fact="0.491"/>
          <dgm:constr type="t" for="ch" forName="textaccent4" refType="h" fact="0.2042"/>
          <dgm:constr type="w" for="ch" forName="textaccent4" refType="w" fact="0.0166"/>
          <dgm:constr type="h" for="ch" forName="textaccent4" refType="h" fact="0.024"/>
          <dgm:constr type="l" for="ch" forName="imageaccent4" refType="w" fact="0.5181"/>
          <dgm:constr type="t" for="ch" forName="imageaccent4" refType="h" fact="0.2323"/>
          <dgm:constr type="w" for="ch" forName="imageaccent4" refType="w" fact="0.0166"/>
          <dgm:constr type="h" for="ch" forName="imageaccent4" refType="h" fact="0.024"/>
          <dgm:constr type="l" for="ch" forName="textaccent5" refType="w" fact="0.6136"/>
          <dgm:constr type="t" for="ch" forName="textaccent5" refType="h" fact="0.094"/>
          <dgm:constr type="w" for="ch" forName="textaccent5" refType="w" fact="0.0166"/>
          <dgm:constr type="h" for="ch" forName="textaccent5" refType="h" fact="0.024"/>
          <dgm:constr type="l" for="ch" forName="imageaccent5" refType="w" fact="0.6413"/>
          <dgm:constr type="t" for="ch" forName="imageaccent5" refType="h" fact="0.121"/>
          <dgm:constr type="w" for="ch" forName="imageaccent5" refType="w" fact="0.0166"/>
          <dgm:constr type="h" for="ch" forName="imageaccent5" refType="h" fact="0.024"/>
          <dgm:constr type="l" for="ch" forName="image6" refType="w" fact="0.4903"/>
          <dgm:constr type="t" for="ch" forName="image6" refType="h" fact="0.4548"/>
          <dgm:constr type="w" for="ch" forName="image6" refType="w" fact="0.1425"/>
          <dgm:constr type="h" for="ch" forName="image6" refType="h" fact="0.2049"/>
          <dgm:constr type="l" for="ch" forName="text6" refType="w" fact="0.6129"/>
          <dgm:constr type="t" for="ch" forName="text6" refType="h" fact="0.3426"/>
          <dgm:constr type="w" for="ch" forName="text6" refType="w" fact="0.1425"/>
          <dgm:constr type="h" for="ch" forName="text6" refType="h" fact="0.2049"/>
          <dgm:constr type="l" for="ch" forName="imageaccent6" refType="w" fact="0.6147"/>
          <dgm:constr type="t" for="ch" forName="imageaccent6" refType="h" fact="0.5447"/>
          <dgm:constr type="w" for="ch" forName="imageaccent6" refType="w" fact="0.0166"/>
          <dgm:constr type="h" for="ch" forName="imageaccent6" refType="h" fact="0.024"/>
          <dgm:constr type="l" for="ch" forName="textaccent6" refType="w" fact="0.6411"/>
          <dgm:constr type="t" for="ch" forName="textaccent6" refType="h" fact="0.5221"/>
          <dgm:constr type="w" for="ch" forName="textaccent6" refType="w" fact="0.0166"/>
          <dgm:constr type="h" for="ch" forName="textaccent6" refType="h" fact="0.024"/>
          <dgm:constr type="l" for="ch" forName="text7" refType="w" fact="0.2451"/>
          <dgm:constr type="t" for="ch" forName="text7" refType="h" fact="0.4535"/>
          <dgm:constr type="w" for="ch" forName="text7" refType="w" fact="0.1425"/>
          <dgm:constr type="h" for="ch" forName="text7" refType="h" fact="0.2049"/>
          <dgm:constr type="l" for="ch" forName="image7" refType="w" fact="0.1225"/>
          <dgm:constr type="t" for="ch" forName="image7" refType="h" fact="0.5674"/>
          <dgm:constr type="w" for="ch" forName="image7" refType="w" fact="0.1425"/>
          <dgm:constr type="h" for="ch" forName="image7" refType="h" fact="0.2049"/>
          <dgm:constr type="l" for="ch" forName="imageaccent7" refType="w" fact="0.2195"/>
          <dgm:constr type="t" for="ch" forName="imageaccent7" refType="h" fact="0.5703"/>
          <dgm:constr type="w" for="ch" forName="imageaccent7" refType="w" fact="0.0166"/>
          <dgm:constr type="h" for="ch" forName="imageaccent7" refType="h" fact="0.024"/>
          <dgm:constr type="l" for="ch" forName="textaccent7" refType="w" fact="0.2491"/>
          <dgm:constr type="t" for="ch" forName="textaccent7" refType="h" fact="0.5443"/>
          <dgm:constr type="w" for="ch" forName="textaccent7" refType="w" fact="0.0166"/>
          <dgm:constr type="h" for="ch" forName="textaccent7" refType="h" fact="0.024"/>
          <dgm:constr type="l" for="ch" forName="image8" refType="w" fact="0.6123"/>
          <dgm:constr type="t" for="ch" forName="image8" refType="h" fact="0.5696"/>
          <dgm:constr type="w" for="ch" forName="image8" refType="w" fact="0.1425"/>
          <dgm:constr type="h" for="ch" forName="image8" refType="h" fact="0.2049"/>
          <dgm:constr type="l" for="ch" forName="text8" refType="w" fact="0.7349"/>
          <dgm:constr type="t" for="ch" forName="text8" refType="h" fact="0.4574"/>
          <dgm:constr type="w" for="ch" forName="text8" refType="w" fact="0.1425"/>
          <dgm:constr type="h" for="ch" forName="text8" refType="h" fact="0.2049"/>
          <dgm:constr type="l" for="ch" forName="imageaccent8" refType="w" fact="0.7367"/>
          <dgm:constr type="t" for="ch" forName="imageaccent8" refType="h" fact="0.6595"/>
          <dgm:constr type="w" for="ch" forName="imageaccent8" refType="w" fact="0.0166"/>
          <dgm:constr type="h" for="ch" forName="imageaccent8" refType="h" fact="0.024"/>
          <dgm:constr type="l" for="ch" forName="textaccent8" refType="w" fact="0.7631"/>
          <dgm:constr type="t" for="ch" forName="textaccent8" refType="h" fact="0.6369"/>
          <dgm:constr type="w" for="ch" forName="textaccent8" refType="w" fact="0.0166"/>
          <dgm:constr type="h" for="ch" forName="textaccent8" refType="h" fact="0.024"/>
          <dgm:constr type="l" for="ch" forName="text9" refType="w" fact="0.7354"/>
          <dgm:constr type="t" for="ch" forName="text9" refType="h" fact="0.0044"/>
          <dgm:constr type="w" for="ch" forName="text9" refType="w" fact="0.1425"/>
          <dgm:constr type="h" for="ch" forName="text9" refType="h" fact="0.2049"/>
          <dgm:constr type="l" for="ch" forName="textaccent9" refType="w" fact="0.8339"/>
          <dgm:constr type="t" for="ch" forName="textaccent9" refType="h" fact="0.1846"/>
          <dgm:constr type="w" for="ch" forName="textaccent9" refType="w" fact="0.0166"/>
          <dgm:constr type="h" for="ch" forName="textaccent9" refType="h" fact="0.024"/>
          <dgm:constr type="l" for="ch" forName="image9" refType="w" fact="0.7354"/>
          <dgm:constr type="t" for="ch" forName="image9" refType="h" fact="0.2306"/>
          <dgm:constr type="w" for="ch" forName="image9" refType="w" fact="0.1425"/>
          <dgm:constr type="h" for="ch" forName="image9" refType="h" fact="0.2049"/>
          <dgm:constr type="l" for="ch" forName="imageaccent9" refType="w" fact="0.8339"/>
          <dgm:constr type="t" for="ch" forName="imageaccent9" refType="h" fact="0.2318"/>
          <dgm:constr type="w" for="ch" forName="imageaccent9" refType="w" fact="0.0166"/>
          <dgm:constr type="h" for="ch" forName="imageaccent9" refType="h" fact="0.024"/>
          <dgm:constr type="l" for="ch" forName="image10" refType="w" fact="0.2446"/>
          <dgm:constr type="t" for="ch" forName="image10" refType="h" fact="0.6805"/>
          <dgm:constr type="w" for="ch" forName="image10" refType="w" fact="0.1425"/>
          <dgm:constr type="h" for="ch" forName="image10" refType="h" fact="0.2049"/>
          <dgm:constr type="l" for="ch" forName="text10" refType="w" fact="0.3672"/>
          <dgm:constr type="t" for="ch" forName="text10" refType="h" fact="0.5683"/>
          <dgm:constr type="w" for="ch" forName="text10" refType="w" fact="0.1425"/>
          <dgm:constr type="h" for="ch" forName="text10" refType="h" fact="0.2049"/>
          <dgm:constr type="l" for="ch" forName="imageaccent10" refType="w" fact="0.369"/>
          <dgm:constr type="t" for="ch" forName="imageaccent10" refType="h" fact="0.7704"/>
          <dgm:constr type="w" for="ch" forName="imageaccent10" refType="w" fact="0.0166"/>
          <dgm:constr type="h" for="ch" forName="imageaccent10" refType="h" fact="0.024"/>
          <dgm:constr type="l" for="ch" forName="textaccent10" refType="w" fact="0.3954"/>
          <dgm:constr type="t" for="ch" forName="textaccent10" refType="h" fact="0.7478"/>
          <dgm:constr type="w" for="ch" forName="textaccent10" refType="w" fact="0.0166"/>
          <dgm:constr type="h" for="ch" forName="textaccent10" refType="h" fact="0.024"/>
          <dgm:constr type="l" for="ch" forName="text11" refType="w" fact="0.612"/>
          <dgm:constr type="t" for="ch" forName="text11" refType="h" fact="0.7951"/>
          <dgm:constr type="w" for="ch" forName="text11" refType="w" fact="0.1425"/>
          <dgm:constr type="h" for="ch" forName="text11" refType="h" fact="0.2049"/>
          <dgm:constr type="l" for="ch" forName="image11" refType="w" fact="0.4894"/>
          <dgm:constr type="t" for="ch" forName="image11" refType="h" fact="0.6816"/>
          <dgm:constr type="w" for="ch" forName="image11" refType="w" fact="0.1425"/>
          <dgm:constr type="h" for="ch" forName="image11" refType="h" fact="0.2049"/>
          <dgm:constr type="l" for="ch" forName="imageaccent11" refType="w" fact="0.5874"/>
          <dgm:constr type="t" for="ch" forName="imageaccent11" refType="h" fact="0.8589"/>
          <dgm:constr type="w" for="ch" forName="imageaccent11" refType="w" fact="0.0166"/>
          <dgm:constr type="h" for="ch" forName="imageaccent11" refType="h" fact="0.024"/>
          <dgm:constr type="l" for="ch" forName="textaccent11" refType="w" fact="0.6154"/>
          <dgm:constr type="t" for="ch" forName="textaccent11" refType="h" fact="0.8863"/>
          <dgm:constr type="w" for="ch" forName="textaccent11" refType="w" fact="0.0166"/>
          <dgm:constr type="h" for="ch" forName="textaccent11" refType="h" fact="0.024"/>
          <dgm:constr type="l" for="ch" forName="text12" refType="w" fact="0.735"/>
          <dgm:constr type="t" for="ch" forName="text12" refType="h" fact="0.684"/>
          <dgm:constr type="w" for="ch" forName="text12" refType="w" fact="0.1425"/>
          <dgm:constr type="h" for="ch" forName="text12" refType="h" fact="0.2049"/>
          <dgm:constr type="l" for="ch" forName="image12" refType="w" fact="0.8575"/>
          <dgm:constr type="t" for="ch" forName="image12" refType="h" fact="0.5718"/>
          <dgm:constr type="w" for="ch" forName="image12" refType="w" fact="0.1425"/>
          <dgm:constr type="h" for="ch" forName="image12" refType="h" fact="0.2049"/>
          <dgm:constr type="l" for="ch" forName="textaccent12" refType="w" fact="0.8594"/>
          <dgm:constr type="t" for="ch" forName="textaccent12" refType="h" fact="0.7739"/>
          <dgm:constr type="w" for="ch" forName="textaccent12" refType="w" fact="0.0166"/>
          <dgm:constr type="h" for="ch" forName="textaccent12" refType="h" fact="0.024"/>
          <dgm:constr type="l" for="ch" forName="imageaccent12" refType="w" fact="0.8858"/>
          <dgm:constr type="t" for="ch" forName="imageaccent12" refType="h" fact="0.7513"/>
          <dgm:constr type="w" for="ch" forName="imageaccent12" refType="w" fact="0.0166"/>
          <dgm:constr type="h" for="ch" forName="imageaccent12" refType="h" fact="0.024"/>
        </dgm:constrLst>
      </dgm:else>
    </dgm:choose>
    <dgm:forEach name="wrapper" axis="self" ptType="parTrans">
      <dgm:forEach name="wrapper2" axis="self" ptType="sibTrans" st="2">
        <dgm:forEach name="textRepeat" axis="self">
          <dgm:layoutNode name="textRepeatNode" styleLbl="alignNode1">
            <dgm:varLst>
              <dgm:chMax val="0"/>
              <dgm:chPref val="0"/>
              <dgm:bulletEnabled val="1"/>
            </dgm:varLst>
            <dgm:alg type="tx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.1"/>
              <dgm:constr type="bMarg" refType="primFontSz" fact="0.1"/>
            </dgm:constrLst>
            <dgm:ruleLst>
              <dgm:rule type="primFontSz" val="5" fact="NaN" max="NaN"/>
            </dgm:ruleLst>
          </dgm:layoutNode>
        </dgm:forEach>
        <dgm:forEach name="accentRepeat" axis="self">
          <dgm:layoutNode name="accentRepeatNode" styleLbl="solidAlignAcc1">
            <dgm:alg type="sp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/>
          </dgm:layoutNode>
        </dgm:forEach>
        <dgm:forEach name="imageRepeat" axis="self">
          <dgm:layoutNode name="imageRepeatNode" styleLbl="alignAcc1">
            <dgm:alg type="sp"/>
            <dgm:shape xmlns:r="http://schemas.openxmlformats.org/officeDocument/2006/relationships" type="hexagon" r:blip="" blipPhldr="1">
              <dgm:adjLst>
                <dgm:adj idx="1" val="0.25"/>
                <dgm:adj idx="2" val="1.1547"/>
              </dgm:adjLst>
            </dgm:shape>
            <dgm:presOf axis="self"/>
          </dgm:layoutNode>
        </dgm:forEach>
      </dgm:forEach>
    </dgm:forEach>
    <dgm:forEach name="Name14" axis="ch" ptType="node" cnt="1">
      <dgm:layoutNode name="text1">
        <dgm:alg type="sp"/>
        <dgm:shape xmlns:r="http://schemas.openxmlformats.org/officeDocument/2006/relationships" r:blip="">
          <dgm:adjLst/>
        </dgm:shape>
        <dgm:presOf/>
        <dgm:constrLst/>
        <dgm:forEach name="Name15" ref="textRepeat"/>
      </dgm:layoutNode>
      <dgm:layoutNode name="textaccent1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"/>
      </dgm:layoutNode>
    </dgm:forEach>
    <dgm:forEach name="Name17" axis="ch" ptType="sibTrans" hideLastTrans="0" cnt="1">
      <dgm:layoutNode name="image1">
        <dgm:alg type="sp"/>
        <dgm:shape xmlns:r="http://schemas.openxmlformats.org/officeDocument/2006/relationships" r:blip="">
          <dgm:adjLst/>
        </dgm:shape>
        <dgm:presOf/>
        <dgm:constrLst/>
        <dgm:forEach name="Name18" ref="imageRepeat"/>
      </dgm:layoutNode>
      <dgm:layoutNode name="imageaccent1">
        <dgm:alg type="sp"/>
        <dgm:shape xmlns:r="http://schemas.openxmlformats.org/officeDocument/2006/relationships" r:blip="">
          <dgm:adjLst/>
        </dgm:shape>
        <dgm:presOf/>
        <dgm:constrLst/>
        <dgm:forEach name="Name19" ref="accentRepeat"/>
      </dgm:layoutNode>
    </dgm:forEach>
    <dgm:forEach name="Name20" axis="ch" ptType="node" st="2" cnt="1">
      <dgm:layoutNode name="text2">
        <dgm:alg type="sp"/>
        <dgm:shape xmlns:r="http://schemas.openxmlformats.org/officeDocument/2006/relationships" r:blip="">
          <dgm:adjLst/>
        </dgm:shape>
        <dgm:presOf/>
        <dgm:constrLst/>
        <dgm:forEach name="Name21" ref="textRepeat"/>
      </dgm:layoutNode>
      <dgm:layoutNode name="textaccent2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"/>
      </dgm:layoutNode>
    </dgm:forEach>
    <dgm:forEach name="Name23" axis="ch" ptType="sibTrans" hideLastTrans="0" st="2" cnt="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24" ref="imageRepeat"/>
      </dgm:layoutNode>
      <dgm:layoutNode name="imageaccent2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"/>
      </dgm:layoutNode>
    </dgm:forEach>
    <dgm:forEach name="Name26" axis="ch" ptType="node" st="3" cnt="1">
      <dgm:layoutNode name="text3">
        <dgm:alg type="sp"/>
        <dgm:shape xmlns:r="http://schemas.openxmlformats.org/officeDocument/2006/relationships" r:blip="">
          <dgm:adjLst/>
        </dgm:shape>
        <dgm:presOf/>
        <dgm:constrLst/>
        <dgm:forEach name="Name27" ref="textRepeat"/>
      </dgm:layoutNode>
      <dgm:layoutNode name="textaccent3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</dgm:forEach>
    <dgm:forEach name="Name29" axis="ch" ptType="sibTrans" hideLastTrans="0" st="3" cnt="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30" ref="imageRepeat"/>
      </dgm:layoutNode>
      <dgm:layoutNode name="imageaccent3">
        <dgm:alg type="sp"/>
        <dgm:shape xmlns:r="http://schemas.openxmlformats.org/officeDocument/2006/relationships" r:blip="">
          <dgm:adjLst/>
        </dgm:shape>
        <dgm:presOf/>
        <dgm:constrLst/>
        <dgm:forEach name="Name31" ref="accentRepeat"/>
      </dgm:layoutNode>
    </dgm:forEach>
    <dgm:forEach name="Name32" axis="ch" ptType="node" st="4" cnt="1">
      <dgm:layoutNode name="text4">
        <dgm:alg type="sp"/>
        <dgm:shape xmlns:r="http://schemas.openxmlformats.org/officeDocument/2006/relationships" r:blip="">
          <dgm:adjLst/>
        </dgm:shape>
        <dgm:presOf/>
        <dgm:constrLst/>
        <dgm:forEach name="Name33" ref="textRepeat"/>
      </dgm:layoutNode>
      <dgm:layoutNode name="textaccent4">
        <dgm:alg type="sp"/>
        <dgm:shape xmlns:r="http://schemas.openxmlformats.org/officeDocument/2006/relationships" r:blip="">
          <dgm:adjLst/>
        </dgm:shape>
        <dgm:presOf/>
        <dgm:constrLst/>
        <dgm:forEach name="Name34" ref="accentRepeat"/>
      </dgm:layoutNode>
    </dgm:forEach>
    <dgm:forEach name="Name35" axis="ch" ptType="sibTrans" hideLastTrans="0" st="4" cnt="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36" ref="imageRepeat"/>
      </dgm:layoutNode>
      <dgm:layoutNode name="imageaccent4">
        <dgm:alg type="sp"/>
        <dgm:shape xmlns:r="http://schemas.openxmlformats.org/officeDocument/2006/relationships" r:blip="">
          <dgm:adjLst/>
        </dgm:shape>
        <dgm:presOf/>
        <dgm:constrLst/>
        <dgm:forEach name="Name37" ref="accentRepeat"/>
      </dgm:layoutNode>
    </dgm:forEach>
    <dgm:forEach name="Name38" axis="ch" ptType="node" st="5" cnt="1">
      <dgm:layoutNode name="text5">
        <dgm:alg type="sp"/>
        <dgm:shape xmlns:r="http://schemas.openxmlformats.org/officeDocument/2006/relationships" r:blip="">
          <dgm:adjLst/>
        </dgm:shape>
        <dgm:presOf/>
        <dgm:constrLst/>
        <dgm:forEach name="Name39" ref="textRepeat"/>
      </dgm:layoutNode>
      <dgm:layoutNode name="text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</dgm:forEach>
    <dgm:forEach name="Name41" axis="ch" ptType="sibTrans" hideLastTrans="0" st="5" cnt="1">
      <dgm:layoutNode name="image5">
        <dgm:alg type="sp"/>
        <dgm:shape xmlns:r="http://schemas.openxmlformats.org/officeDocument/2006/relationships" r:blip="">
          <dgm:adjLst/>
        </dgm:shape>
        <dgm:presOf/>
        <dgm:constrLst/>
        <dgm:forEach name="Name42" ref="imageRepeat"/>
      </dgm:layoutNode>
      <dgm:layoutNode name="imageaccent5">
        <dgm:alg type="sp"/>
        <dgm:shape xmlns:r="http://schemas.openxmlformats.org/officeDocument/2006/relationships" r:blip="">
          <dgm:adjLst/>
        </dgm:shape>
        <dgm:presOf/>
        <dgm:constrLst/>
        <dgm:forEach name="Name43" ref="accentRepeat"/>
      </dgm:layoutNode>
    </dgm:forEach>
    <dgm:forEach name="Name44" axis="ch" ptType="node" st="6" cnt="1">
      <dgm:layoutNode name="text6">
        <dgm:alg type="sp"/>
        <dgm:shape xmlns:r="http://schemas.openxmlformats.org/officeDocument/2006/relationships" r:blip="">
          <dgm:adjLst/>
        </dgm:shape>
        <dgm:presOf/>
        <dgm:constrLst/>
        <dgm:forEach name="Name45" ref="textRepeat"/>
      </dgm:layoutNode>
      <dgm:layoutNode name="textaccent6">
        <dgm:alg type="sp"/>
        <dgm:shape xmlns:r="http://schemas.openxmlformats.org/officeDocument/2006/relationships" r:blip="">
          <dgm:adjLst/>
        </dgm:shape>
        <dgm:presOf/>
        <dgm:constrLst/>
        <dgm:forEach name="Name46" ref="accentRepeat"/>
      </dgm:layoutNode>
    </dgm:forEach>
    <dgm:forEach name="Name47" axis="ch" ptType="sibTrans" hideLastTrans="0" st="6" cnt="1">
      <dgm:layoutNode name="image6">
        <dgm:alg type="sp"/>
        <dgm:shape xmlns:r="http://schemas.openxmlformats.org/officeDocument/2006/relationships" r:blip="">
          <dgm:adjLst/>
        </dgm:shape>
        <dgm:presOf/>
        <dgm:constrLst/>
        <dgm:forEach name="Name48" ref="imageRepeat"/>
      </dgm:layoutNode>
      <dgm:layoutNode name="imageaccent6">
        <dgm:alg type="sp"/>
        <dgm:shape xmlns:r="http://schemas.openxmlformats.org/officeDocument/2006/relationships" r:blip="">
          <dgm:adjLst/>
        </dgm:shape>
        <dgm:presOf/>
        <dgm:constrLst/>
        <dgm:forEach name="Name49" ref="accentRepeat"/>
      </dgm:layoutNode>
    </dgm:forEach>
    <dgm:forEach name="Name50" axis="ch" ptType="node" st="7" cnt="1">
      <dgm:layoutNode name="text7">
        <dgm:alg type="sp"/>
        <dgm:shape xmlns:r="http://schemas.openxmlformats.org/officeDocument/2006/relationships" r:blip="">
          <dgm:adjLst/>
        </dgm:shape>
        <dgm:presOf/>
        <dgm:constrLst/>
        <dgm:forEach name="Name51" ref="textRepeat"/>
      </dgm:layoutNode>
      <dgm:layoutNode name="textaccent7">
        <dgm:alg type="sp"/>
        <dgm:shape xmlns:r="http://schemas.openxmlformats.org/officeDocument/2006/relationships" r:blip="">
          <dgm:adjLst/>
        </dgm:shape>
        <dgm:presOf/>
        <dgm:constrLst/>
        <dgm:forEach name="Name52" ref="accentRepeat"/>
      </dgm:layoutNode>
    </dgm:forEach>
    <dgm:forEach name="Name53" axis="ch" ptType="sibTrans" hideLastTrans="0" st="7" cnt="1">
      <dgm:layoutNode name="image7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  <dgm:layoutNode name="imageaccent7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</dgm:forEach>
    <dgm:forEach name="Name56" axis="ch" ptType="node" st="8" cnt="1">
      <dgm:layoutNode name="text8">
        <dgm:alg type="sp"/>
        <dgm:shape xmlns:r="http://schemas.openxmlformats.org/officeDocument/2006/relationships" r:blip="">
          <dgm:adjLst/>
        </dgm:shape>
        <dgm:presOf/>
        <dgm:constrLst/>
        <dgm:forEach name="Name57" ref="textRepeat"/>
      </dgm:layoutNode>
      <dgm:layoutNode name="textaccent8">
        <dgm:alg type="sp"/>
        <dgm:shape xmlns:r="http://schemas.openxmlformats.org/officeDocument/2006/relationships" r:blip="">
          <dgm:adjLst/>
        </dgm:shape>
        <dgm:presOf/>
        <dgm:constrLst/>
        <dgm:forEach name="Name58" ref="accentRepeat"/>
      </dgm:layoutNode>
    </dgm:forEach>
    <dgm:forEach name="Name59" axis="ch" ptType="sibTrans" hideLastTrans="0" st="8" cnt="1">
      <dgm:layoutNode name="image8">
        <dgm:alg type="sp"/>
        <dgm:shape xmlns:r="http://schemas.openxmlformats.org/officeDocument/2006/relationships" r:blip="">
          <dgm:adjLst/>
        </dgm:shape>
        <dgm:presOf/>
        <dgm:constrLst/>
        <dgm:forEach name="Name60" ref="imageRepeat"/>
      </dgm:layoutNode>
      <dgm:layoutNode name="imageaccent8">
        <dgm:alg type="sp"/>
        <dgm:shape xmlns:r="http://schemas.openxmlformats.org/officeDocument/2006/relationships" r:blip="">
          <dgm:adjLst/>
        </dgm:shape>
        <dgm:presOf/>
        <dgm:constrLst/>
        <dgm:forEach name="Name61" ref="accentRepeat"/>
      </dgm:layoutNode>
    </dgm:forEach>
    <dgm:forEach name="Name62" axis="ch" ptType="node" st="9" cnt="1">
      <dgm:layoutNode name="text9">
        <dgm:alg type="sp"/>
        <dgm:shape xmlns:r="http://schemas.openxmlformats.org/officeDocument/2006/relationships" r:blip="">
          <dgm:adjLst/>
        </dgm:shape>
        <dgm:presOf/>
        <dgm:constrLst/>
        <dgm:forEach name="Name63" ref="textRepeat"/>
      </dgm:layoutNode>
      <dgm:layoutNode name="textaccent9">
        <dgm:alg type="sp"/>
        <dgm:shape xmlns:r="http://schemas.openxmlformats.org/officeDocument/2006/relationships" r:blip="">
          <dgm:adjLst/>
        </dgm:shape>
        <dgm:presOf/>
        <dgm:constrLst/>
        <dgm:forEach name="Name64" ref="accentRepeat"/>
      </dgm:layoutNode>
    </dgm:forEach>
    <dgm:forEach name="Name65" axis="ch" ptType="sibTrans" hideLastTrans="0" st="9" cnt="1">
      <dgm:layoutNode name="image9">
        <dgm:alg type="sp"/>
        <dgm:shape xmlns:r="http://schemas.openxmlformats.org/officeDocument/2006/relationships" r:blip="">
          <dgm:adjLst/>
        </dgm:shape>
        <dgm:presOf/>
        <dgm:constrLst/>
        <dgm:forEach name="Name66" ref="imageRepeat"/>
      </dgm:layoutNode>
      <dgm:layoutNode name="imageaccent9">
        <dgm:alg type="sp"/>
        <dgm:shape xmlns:r="http://schemas.openxmlformats.org/officeDocument/2006/relationships" r:blip="">
          <dgm:adjLst/>
        </dgm:shape>
        <dgm:presOf/>
        <dgm:constrLst/>
        <dgm:forEach name="Name67" ref="accentRepeat"/>
      </dgm:layoutNode>
    </dgm:forEach>
    <dgm:forEach name="Name68" axis="ch" ptType="node" st="10" cnt="1">
      <dgm:layoutNode name="text10">
        <dgm:alg type="sp"/>
        <dgm:shape xmlns:r="http://schemas.openxmlformats.org/officeDocument/2006/relationships" r:blip="">
          <dgm:adjLst/>
        </dgm:shape>
        <dgm:presOf/>
        <dgm:constrLst/>
        <dgm:forEach name="Name69" ref="textRepeat"/>
      </dgm:layoutNode>
      <dgm:layoutNode name="textaccent10">
        <dgm:alg type="sp"/>
        <dgm:shape xmlns:r="http://schemas.openxmlformats.org/officeDocument/2006/relationships" r:blip="">
          <dgm:adjLst/>
        </dgm:shape>
        <dgm:presOf/>
        <dgm:constrLst/>
        <dgm:forEach name="Name70" ref="accentRepeat"/>
      </dgm:layoutNode>
    </dgm:forEach>
    <dgm:forEach name="Name71" axis="ch" ptType="sibTrans" hideLastTrans="0" st="10" cnt="1">
      <dgm:layoutNode name="image10">
        <dgm:alg type="sp"/>
        <dgm:shape xmlns:r="http://schemas.openxmlformats.org/officeDocument/2006/relationships" r:blip="">
          <dgm:adjLst/>
        </dgm:shape>
        <dgm:presOf/>
        <dgm:constrLst/>
        <dgm:forEach name="Name72" ref="imageRepeat"/>
      </dgm:layoutNode>
      <dgm:layoutNode name="imageaccent10">
        <dgm:alg type="sp"/>
        <dgm:shape xmlns:r="http://schemas.openxmlformats.org/officeDocument/2006/relationships" r:blip="">
          <dgm:adjLst/>
        </dgm:shape>
        <dgm:presOf/>
        <dgm:constrLst/>
        <dgm:forEach name="Name73" ref="accentRepeat"/>
      </dgm:layoutNode>
    </dgm:forEach>
    <dgm:forEach name="Name74" axis="ch" ptType="node" st="11" cnt="1">
      <dgm:layoutNode name="text11">
        <dgm:alg type="sp"/>
        <dgm:shape xmlns:r="http://schemas.openxmlformats.org/officeDocument/2006/relationships" r:blip="">
          <dgm:adjLst/>
        </dgm:shape>
        <dgm:presOf/>
        <dgm:constrLst/>
        <dgm:forEach name="Name75" ref="textRepeat"/>
      </dgm:layoutNode>
      <dgm:layoutNode name="textaccent1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</dgm:forEach>
    <dgm:forEach name="Name77" axis="ch" ptType="sibTrans" hideLastTrans="0" st="11" cnt="1">
      <dgm:layoutNode name="image11">
        <dgm:alg type="sp"/>
        <dgm:shape xmlns:r="http://schemas.openxmlformats.org/officeDocument/2006/relationships" r:blip="">
          <dgm:adjLst/>
        </dgm:shape>
        <dgm:presOf/>
        <dgm:constrLst/>
        <dgm:forEach name="Name78" ref="imageRepeat"/>
      </dgm:layoutNode>
      <dgm:layoutNode name="imageaccent11">
        <dgm:alg type="sp"/>
        <dgm:shape xmlns:r="http://schemas.openxmlformats.org/officeDocument/2006/relationships" r:blip="">
          <dgm:adjLst/>
        </dgm:shape>
        <dgm:presOf/>
        <dgm:constrLst/>
        <dgm:forEach name="Name79" ref="accentRepeat"/>
      </dgm:layoutNode>
    </dgm:forEach>
    <dgm:forEach name="Name80" axis="ch" ptType="node" st="12" cnt="1">
      <dgm:layoutNode name="text12">
        <dgm:alg type="sp"/>
        <dgm:shape xmlns:r="http://schemas.openxmlformats.org/officeDocument/2006/relationships" r:blip="">
          <dgm:adjLst/>
        </dgm:shape>
        <dgm:presOf/>
        <dgm:constrLst/>
        <dgm:forEach name="Name81" ref="textRepeat"/>
      </dgm:layoutNode>
      <dgm:layoutNode name="textaccent12">
        <dgm:alg type="sp"/>
        <dgm:shape xmlns:r="http://schemas.openxmlformats.org/officeDocument/2006/relationships" r:blip="">
          <dgm:adjLst/>
        </dgm:shape>
        <dgm:presOf/>
        <dgm:constrLst/>
        <dgm:forEach name="Name82" ref="accentRepeat"/>
      </dgm:layoutNode>
    </dgm:forEach>
    <dgm:forEach name="Name83" axis="ch" ptType="sibTrans" hideLastTrans="0" st="12" cnt="1">
      <dgm:layoutNode name="image12">
        <dgm:alg type="sp"/>
        <dgm:shape xmlns:r="http://schemas.openxmlformats.org/officeDocument/2006/relationships" r:blip="">
          <dgm:adjLst/>
        </dgm:shape>
        <dgm:presOf/>
        <dgm:constrLst/>
        <dgm:forEach name="Name84" ref="imageRepeat"/>
      </dgm:layoutNode>
      <dgm:layoutNode name="imageaccent12">
        <dgm:alg type="sp"/>
        <dgm:shape xmlns:r="http://schemas.openxmlformats.org/officeDocument/2006/relationships" r:blip="">
          <dgm:adjLst/>
        </dgm:shape>
        <dgm:presOf/>
        <dgm:constrLst/>
        <dgm:forEach name="Name85" ref="accentRepeat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页眉占位符 1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123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r>
              <a:rPr lang="en-US" dirty="0"/>
              <a:t>2013/12/27</a:t>
            </a:r>
          </a:p>
        </p:txBody>
      </p:sp>
      <p:sp>
        <p:nvSpPr>
          <p:cNvPr id="4100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857250" y="685800"/>
            <a:ext cx="51435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5125" name="备注占位符 4"/>
          <p:cNvSpPr>
            <a:spLocks noGrp="1" noRot="1" noChangeAspect="1"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30000"/>
              </a:spcBef>
              <a:buFont typeface="Arial" panose="020B0604020202020204" pitchFamily="34" charset="0"/>
              <a:buNone/>
              <a:defRPr/>
            </a:pPr>
            <a:r>
              <a:rPr lang="zh-CN" altLang="en-US" sz="1200" smtClean="0"/>
              <a:t>单击此处编辑母版文本样式</a:t>
            </a:r>
          </a:p>
          <a:p>
            <a:pPr>
              <a:spcBef>
                <a:spcPct val="30000"/>
              </a:spcBef>
              <a:buFont typeface="Arial" panose="020B0604020202020204" pitchFamily="34" charset="0"/>
              <a:buNone/>
              <a:defRPr/>
            </a:pPr>
            <a:r>
              <a:rPr lang="zh-CN" altLang="en-US" sz="1200" smtClean="0"/>
              <a:t>第二级</a:t>
            </a:r>
          </a:p>
          <a:p>
            <a:pPr>
              <a:spcBef>
                <a:spcPct val="30000"/>
              </a:spcBef>
              <a:buFont typeface="Arial" panose="020B0604020202020204" pitchFamily="34" charset="0"/>
              <a:buNone/>
              <a:defRPr/>
            </a:pPr>
            <a:r>
              <a:rPr lang="zh-CN" altLang="en-US" sz="1200" smtClean="0"/>
              <a:t>第三级</a:t>
            </a:r>
          </a:p>
          <a:p>
            <a:pPr>
              <a:spcBef>
                <a:spcPct val="30000"/>
              </a:spcBef>
              <a:buFont typeface="Arial" panose="020B0604020202020204" pitchFamily="34" charset="0"/>
              <a:buNone/>
              <a:defRPr/>
            </a:pPr>
            <a:r>
              <a:rPr lang="zh-CN" altLang="en-US" sz="1200" smtClean="0"/>
              <a:t>第四级</a:t>
            </a:r>
          </a:p>
          <a:p>
            <a:pPr>
              <a:spcBef>
                <a:spcPct val="30000"/>
              </a:spcBef>
              <a:buFont typeface="Arial" panose="020B0604020202020204" pitchFamily="34" charset="0"/>
              <a:buNone/>
              <a:defRPr/>
            </a:pPr>
            <a:r>
              <a:rPr lang="zh-CN" altLang="en-US" sz="1200" smtClean="0"/>
              <a:t>第五级</a:t>
            </a:r>
          </a:p>
        </p:txBody>
      </p:sp>
      <p:sp>
        <p:nvSpPr>
          <p:cNvPr id="5126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127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42B236B1-861E-4632-BDD2-F54CBBF9294F}" type="slidenum">
              <a:rPr lang="zh-CN" alt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01712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857250" y="685800"/>
            <a:ext cx="51435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2B236B1-861E-4632-BDD2-F54CBBF9294F}" type="slidenum">
              <a:rPr lang="zh-CN" alt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2686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第三方数据分析公司，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2B236B1-861E-4632-BDD2-F54CBBF9294F}" type="slidenum">
              <a:rPr lang="zh-CN" alt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709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2B236B1-861E-4632-BDD2-F54CBBF9294F}" type="slidenum">
              <a:rPr lang="zh-CN" alt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1036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2B236B1-861E-4632-BDD2-F54CBBF9294F}" type="slidenum">
              <a:rPr lang="zh-CN" alt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2238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2B236B1-861E-4632-BDD2-F54CBBF9294F}" type="slidenum">
              <a:rPr lang="zh-CN" alt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3768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2B236B1-861E-4632-BDD2-F54CBBF9294F}" type="slidenum">
              <a:rPr lang="zh-CN" alt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4028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857250" y="685800"/>
            <a:ext cx="51435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2B236B1-861E-4632-BDD2-F54CBBF9294F}" type="slidenum">
              <a:rPr lang="zh-CN" altLang="en-US" smtClean="0"/>
              <a:pPr>
                <a:defRPr/>
              </a:pPr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174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网络等其他情报探索和收集，由于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2B236B1-861E-4632-BDD2-F54CBBF9294F}" type="slidenum">
              <a:rPr lang="zh-CN" alt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788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2B236B1-861E-4632-BDD2-F54CBBF9294F}" type="slidenum">
              <a:rPr lang="zh-CN" alt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5207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女神 优惠</a:t>
            </a:r>
            <a:r>
              <a:rPr lang="zh-CN" altLang="en-US" baseline="0" dirty="0" smtClean="0"/>
              <a:t> 泡面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2B236B1-861E-4632-BDD2-F54CBBF9294F}" type="slidenum">
              <a:rPr lang="zh-CN" alt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9956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后宫三千，速度与激情，日进斗金，千里姻缘一线牵</a:t>
            </a:r>
            <a:endParaRPr lang="en-US" altLang="zh-CN" dirty="0" smtClean="0"/>
          </a:p>
          <a:p>
            <a:r>
              <a:rPr lang="zh-CN" altLang="en-US" dirty="0" smtClean="0"/>
              <a:t>除此之外还有开发平台，仓储系统，营销系统等等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2B236B1-861E-4632-BDD2-F54CBBF9294F}" type="slidenum">
              <a:rPr lang="zh-CN" alt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8425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2B236B1-861E-4632-BDD2-F54CBBF9294F}" type="slidenum">
              <a:rPr lang="zh-CN" alt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5624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2B236B1-861E-4632-BDD2-F54CBBF9294F}" type="slidenum">
              <a:rPr lang="zh-CN" alt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611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2B236B1-861E-4632-BDD2-F54CBBF9294F}" type="slidenum">
              <a:rPr lang="zh-CN" alt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2556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获取重要接口数量等等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2B236B1-861E-4632-BDD2-F54CBBF9294F}" type="slidenum">
              <a:rPr lang="zh-CN" alt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368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85875" y="1122363"/>
            <a:ext cx="771525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85875" y="3602038"/>
            <a:ext cx="771525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65" indent="0" algn="ctr">
              <a:buNone/>
              <a:defRPr sz="2000"/>
            </a:lvl2pPr>
            <a:lvl3pPr marL="914532" indent="0" algn="ctr">
              <a:buNone/>
              <a:defRPr sz="1800"/>
            </a:lvl3pPr>
            <a:lvl4pPr marL="1371796" indent="0" algn="ctr">
              <a:buNone/>
              <a:defRPr sz="1600"/>
            </a:lvl4pPr>
            <a:lvl5pPr marL="1829062" indent="0" algn="ctr">
              <a:buNone/>
              <a:defRPr sz="1600"/>
            </a:lvl5pPr>
            <a:lvl6pPr marL="2286328" indent="0" algn="ctr">
              <a:buNone/>
              <a:defRPr sz="1600"/>
            </a:lvl6pPr>
            <a:lvl7pPr marL="2743594" indent="0" algn="ctr">
              <a:buNone/>
              <a:defRPr sz="1600"/>
            </a:lvl7pPr>
            <a:lvl8pPr marL="3200860" indent="0" algn="ctr">
              <a:buNone/>
              <a:defRPr sz="1600"/>
            </a:lvl8pPr>
            <a:lvl9pPr marL="3658125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8073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77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472363" y="260360"/>
            <a:ext cx="2319337" cy="586581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14350" y="260360"/>
            <a:ext cx="6805613" cy="586581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8715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85875" y="1122363"/>
            <a:ext cx="771525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85875" y="3602038"/>
            <a:ext cx="771525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9B045-6E42-4E48-8E51-9612B69C5CEA}" type="datetimeFigureOut">
              <a:rPr lang="zh-CN" altLang="en-US" smtClean="0"/>
              <a:t>2016/7/21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BF04-170C-4675-9B7A-7D7051A99B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45147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9B045-6E42-4E48-8E51-9612B69C5CEA}" type="datetimeFigureOut">
              <a:rPr lang="zh-CN" altLang="en-US" smtClean="0"/>
              <a:t>2016/7/21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BF04-170C-4675-9B7A-7D7051A99B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39395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1675" y="1709738"/>
            <a:ext cx="887253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1675" y="4589463"/>
            <a:ext cx="8872538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9B045-6E42-4E48-8E51-9612B69C5CEA}" type="datetimeFigureOut">
              <a:rPr lang="zh-CN" altLang="en-US" smtClean="0"/>
              <a:t>2016/7/21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BF04-170C-4675-9B7A-7D7051A99B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65560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08025" y="1825625"/>
            <a:ext cx="4359275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219700" y="1825625"/>
            <a:ext cx="4360863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9B045-6E42-4E48-8E51-9612B69C5CEA}" type="datetimeFigureOut">
              <a:rPr lang="zh-CN" altLang="en-US" smtClean="0"/>
              <a:t>2016/7/21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BF04-170C-4675-9B7A-7D7051A99B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85166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8025" y="1681163"/>
            <a:ext cx="435292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08025" y="2505075"/>
            <a:ext cx="4352925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208588" y="1681163"/>
            <a:ext cx="43719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208588" y="2505075"/>
            <a:ext cx="4371975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9B045-6E42-4E48-8E51-9612B69C5CEA}" type="datetimeFigureOut">
              <a:rPr lang="zh-CN" altLang="en-US" smtClean="0"/>
              <a:t>2016/7/21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BF04-170C-4675-9B7A-7D7051A99B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44682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9B045-6E42-4E48-8E51-9612B69C5CEA}" type="datetimeFigureOut">
              <a:rPr lang="zh-CN" altLang="en-US" smtClean="0"/>
              <a:t>2016/7/21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BF04-170C-4675-9B7A-7D7051A99B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63757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9B045-6E42-4E48-8E51-9612B69C5CEA}" type="datetimeFigureOut">
              <a:rPr lang="zh-CN" altLang="en-US" smtClean="0"/>
              <a:t>2016/7/21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BF04-170C-4675-9B7A-7D7051A99B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46527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8025" y="457200"/>
            <a:ext cx="33178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73563" y="987425"/>
            <a:ext cx="52070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8025" y="2057400"/>
            <a:ext cx="33178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9B045-6E42-4E48-8E51-9612B69C5CEA}" type="datetimeFigureOut">
              <a:rPr lang="zh-CN" altLang="en-US" smtClean="0"/>
              <a:t>2016/7/21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BF04-170C-4675-9B7A-7D7051A99B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2258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0250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8025" y="457200"/>
            <a:ext cx="33178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373563" y="987425"/>
            <a:ext cx="52070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8025" y="2057400"/>
            <a:ext cx="33178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9B045-6E42-4E48-8E51-9612B69C5CEA}" type="datetimeFigureOut">
              <a:rPr lang="zh-CN" altLang="en-US" smtClean="0"/>
              <a:t>2016/7/21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BF04-170C-4675-9B7A-7D7051A99B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73427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9B045-6E42-4E48-8E51-9612B69C5CEA}" type="datetimeFigureOut">
              <a:rPr lang="zh-CN" altLang="en-US" smtClean="0"/>
              <a:t>2016/7/21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BF04-170C-4675-9B7A-7D7051A99B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3174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362825" y="365125"/>
            <a:ext cx="2217738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08025" y="365125"/>
            <a:ext cx="65024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9B045-6E42-4E48-8E51-9612B69C5CEA}" type="datetimeFigureOut">
              <a:rPr lang="zh-CN" altLang="en-US" smtClean="0"/>
              <a:t>2016/7/21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BF04-170C-4675-9B7A-7D7051A99B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4338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85875" y="1122363"/>
            <a:ext cx="771525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85875" y="3602038"/>
            <a:ext cx="771525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65" indent="0" algn="ctr">
              <a:buNone/>
              <a:defRPr sz="2000"/>
            </a:lvl2pPr>
            <a:lvl3pPr marL="914532" indent="0" algn="ctr">
              <a:buNone/>
              <a:defRPr sz="1800"/>
            </a:lvl3pPr>
            <a:lvl4pPr marL="1371796" indent="0" algn="ctr">
              <a:buNone/>
              <a:defRPr sz="1600"/>
            </a:lvl4pPr>
            <a:lvl5pPr marL="1829062" indent="0" algn="ctr">
              <a:buNone/>
              <a:defRPr sz="1600"/>
            </a:lvl5pPr>
            <a:lvl6pPr marL="2286328" indent="0" algn="ctr">
              <a:buNone/>
              <a:defRPr sz="1600"/>
            </a:lvl6pPr>
            <a:lvl7pPr marL="2743594" indent="0" algn="ctr">
              <a:buNone/>
              <a:defRPr sz="1600"/>
            </a:lvl7pPr>
            <a:lvl8pPr marL="3200860" indent="0" algn="ctr">
              <a:buNone/>
              <a:defRPr sz="1600"/>
            </a:lvl8pPr>
            <a:lvl9pPr marL="3658125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1099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8527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1677" y="1709748"/>
            <a:ext cx="887253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1677" y="4589473"/>
            <a:ext cx="8872538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65" indent="0">
              <a:buNone/>
              <a:defRPr sz="2000"/>
            </a:lvl2pPr>
            <a:lvl3pPr marL="914532" indent="0">
              <a:buNone/>
              <a:defRPr sz="1800"/>
            </a:lvl3pPr>
            <a:lvl4pPr marL="1371796" indent="0">
              <a:buNone/>
              <a:defRPr sz="1600"/>
            </a:lvl4pPr>
            <a:lvl5pPr marL="1829062" indent="0">
              <a:buNone/>
              <a:defRPr sz="1600"/>
            </a:lvl5pPr>
            <a:lvl6pPr marL="2286328" indent="0">
              <a:buNone/>
              <a:defRPr sz="1600"/>
            </a:lvl6pPr>
            <a:lvl7pPr marL="2743594" indent="0">
              <a:buNone/>
              <a:defRPr sz="1600"/>
            </a:lvl7pPr>
            <a:lvl8pPr marL="3200860" indent="0">
              <a:buNone/>
              <a:defRPr sz="1600"/>
            </a:lvl8pPr>
            <a:lvl9pPr marL="3658125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152081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14350" y="1600206"/>
            <a:ext cx="455295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219700" y="1600206"/>
            <a:ext cx="455295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1210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8028" y="365129"/>
            <a:ext cx="8872538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8025" y="1681163"/>
            <a:ext cx="435292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65" indent="0">
              <a:buNone/>
              <a:defRPr sz="2000" b="1"/>
            </a:lvl2pPr>
            <a:lvl3pPr marL="914532" indent="0">
              <a:buNone/>
              <a:defRPr sz="1800" b="1"/>
            </a:lvl3pPr>
            <a:lvl4pPr marL="1371796" indent="0">
              <a:buNone/>
              <a:defRPr sz="1600" b="1"/>
            </a:lvl4pPr>
            <a:lvl5pPr marL="1829062" indent="0">
              <a:buNone/>
              <a:defRPr sz="1600" b="1"/>
            </a:lvl5pPr>
            <a:lvl6pPr marL="2286328" indent="0">
              <a:buNone/>
              <a:defRPr sz="1600" b="1"/>
            </a:lvl6pPr>
            <a:lvl7pPr marL="2743594" indent="0">
              <a:buNone/>
              <a:defRPr sz="1600" b="1"/>
            </a:lvl7pPr>
            <a:lvl8pPr marL="3200860" indent="0">
              <a:buNone/>
              <a:defRPr sz="1600" b="1"/>
            </a:lvl8pPr>
            <a:lvl9pPr marL="3658125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08025" y="2505075"/>
            <a:ext cx="4352925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208589" y="1681163"/>
            <a:ext cx="43719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65" indent="0">
              <a:buNone/>
              <a:defRPr sz="2000" b="1"/>
            </a:lvl2pPr>
            <a:lvl3pPr marL="914532" indent="0">
              <a:buNone/>
              <a:defRPr sz="1800" b="1"/>
            </a:lvl3pPr>
            <a:lvl4pPr marL="1371796" indent="0">
              <a:buNone/>
              <a:defRPr sz="1600" b="1"/>
            </a:lvl4pPr>
            <a:lvl5pPr marL="1829062" indent="0">
              <a:buNone/>
              <a:defRPr sz="1600" b="1"/>
            </a:lvl5pPr>
            <a:lvl6pPr marL="2286328" indent="0">
              <a:buNone/>
              <a:defRPr sz="1600" b="1"/>
            </a:lvl6pPr>
            <a:lvl7pPr marL="2743594" indent="0">
              <a:buNone/>
              <a:defRPr sz="1600" b="1"/>
            </a:lvl7pPr>
            <a:lvl8pPr marL="3200860" indent="0">
              <a:buNone/>
              <a:defRPr sz="1600" b="1"/>
            </a:lvl8pPr>
            <a:lvl9pPr marL="3658125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208589" y="2505075"/>
            <a:ext cx="4371975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129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6265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934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1677" y="1709748"/>
            <a:ext cx="887253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1677" y="4589473"/>
            <a:ext cx="8872538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65" indent="0">
              <a:buNone/>
              <a:defRPr sz="2000"/>
            </a:lvl2pPr>
            <a:lvl3pPr marL="914532" indent="0">
              <a:buNone/>
              <a:defRPr sz="1800"/>
            </a:lvl3pPr>
            <a:lvl4pPr marL="1371796" indent="0">
              <a:buNone/>
              <a:defRPr sz="1600"/>
            </a:lvl4pPr>
            <a:lvl5pPr marL="1829062" indent="0">
              <a:buNone/>
              <a:defRPr sz="1600"/>
            </a:lvl5pPr>
            <a:lvl6pPr marL="2286328" indent="0">
              <a:buNone/>
              <a:defRPr sz="1600"/>
            </a:lvl6pPr>
            <a:lvl7pPr marL="2743594" indent="0">
              <a:buNone/>
              <a:defRPr sz="1600"/>
            </a:lvl7pPr>
            <a:lvl8pPr marL="3200860" indent="0">
              <a:buNone/>
              <a:defRPr sz="1600"/>
            </a:lvl8pPr>
            <a:lvl9pPr marL="3658125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78844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8025" y="457200"/>
            <a:ext cx="3317875" cy="1600200"/>
          </a:xfrm>
        </p:spPr>
        <p:txBody>
          <a:bodyPr anchor="b"/>
          <a:lstStyle>
            <a:lvl1pPr>
              <a:defRPr sz="320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73563" y="987435"/>
            <a:ext cx="5207000" cy="4873625"/>
          </a:xfrm>
        </p:spPr>
        <p:txBody>
          <a:bodyPr/>
          <a:lstStyle>
            <a:lvl1pPr>
              <a:defRPr sz="3201"/>
            </a:lvl1pPr>
            <a:lvl2pPr>
              <a:defRPr sz="2801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8025" y="2057400"/>
            <a:ext cx="33178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65" indent="0">
              <a:buNone/>
              <a:defRPr sz="1400"/>
            </a:lvl2pPr>
            <a:lvl3pPr marL="914532" indent="0">
              <a:buNone/>
              <a:defRPr sz="1200"/>
            </a:lvl3pPr>
            <a:lvl4pPr marL="1371796" indent="0">
              <a:buNone/>
              <a:defRPr sz="1000"/>
            </a:lvl4pPr>
            <a:lvl5pPr marL="1829062" indent="0">
              <a:buNone/>
              <a:defRPr sz="1000"/>
            </a:lvl5pPr>
            <a:lvl6pPr marL="2286328" indent="0">
              <a:buNone/>
              <a:defRPr sz="1000"/>
            </a:lvl6pPr>
            <a:lvl7pPr marL="2743594" indent="0">
              <a:buNone/>
              <a:defRPr sz="1000"/>
            </a:lvl7pPr>
            <a:lvl8pPr marL="3200860" indent="0">
              <a:buNone/>
              <a:defRPr sz="1000"/>
            </a:lvl8pPr>
            <a:lvl9pPr marL="3658125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754165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8025" y="457200"/>
            <a:ext cx="3317875" cy="1600200"/>
          </a:xfrm>
        </p:spPr>
        <p:txBody>
          <a:bodyPr anchor="b"/>
          <a:lstStyle>
            <a:lvl1pPr>
              <a:defRPr sz="320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373563" y="987435"/>
            <a:ext cx="5207000" cy="4873625"/>
          </a:xfrm>
        </p:spPr>
        <p:txBody>
          <a:bodyPr/>
          <a:lstStyle>
            <a:lvl1pPr marL="0" indent="0">
              <a:buNone/>
              <a:defRPr sz="3201"/>
            </a:lvl1pPr>
            <a:lvl2pPr marL="457265" indent="0">
              <a:buNone/>
              <a:defRPr sz="2801"/>
            </a:lvl2pPr>
            <a:lvl3pPr marL="914532" indent="0">
              <a:buNone/>
              <a:defRPr sz="2400"/>
            </a:lvl3pPr>
            <a:lvl4pPr marL="1371796" indent="0">
              <a:buNone/>
              <a:defRPr sz="2000"/>
            </a:lvl4pPr>
            <a:lvl5pPr marL="1829062" indent="0">
              <a:buNone/>
              <a:defRPr sz="2000"/>
            </a:lvl5pPr>
            <a:lvl6pPr marL="2286328" indent="0">
              <a:buNone/>
              <a:defRPr sz="2000"/>
            </a:lvl6pPr>
            <a:lvl7pPr marL="2743594" indent="0">
              <a:buNone/>
              <a:defRPr sz="2000"/>
            </a:lvl7pPr>
            <a:lvl8pPr marL="3200860" indent="0">
              <a:buNone/>
              <a:defRPr sz="2000"/>
            </a:lvl8pPr>
            <a:lvl9pPr marL="3658125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8025" y="2057400"/>
            <a:ext cx="33178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65" indent="0">
              <a:buNone/>
              <a:defRPr sz="1400"/>
            </a:lvl2pPr>
            <a:lvl3pPr marL="914532" indent="0">
              <a:buNone/>
              <a:defRPr sz="1200"/>
            </a:lvl3pPr>
            <a:lvl4pPr marL="1371796" indent="0">
              <a:buNone/>
              <a:defRPr sz="1000"/>
            </a:lvl4pPr>
            <a:lvl5pPr marL="1829062" indent="0">
              <a:buNone/>
              <a:defRPr sz="1000"/>
            </a:lvl5pPr>
            <a:lvl6pPr marL="2286328" indent="0">
              <a:buNone/>
              <a:defRPr sz="1000"/>
            </a:lvl6pPr>
            <a:lvl7pPr marL="2743594" indent="0">
              <a:buNone/>
              <a:defRPr sz="1000"/>
            </a:lvl7pPr>
            <a:lvl8pPr marL="3200860" indent="0">
              <a:buNone/>
              <a:defRPr sz="1000"/>
            </a:lvl8pPr>
            <a:lvl9pPr marL="3658125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8496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795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458078" y="274648"/>
            <a:ext cx="2314575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14350" y="274648"/>
            <a:ext cx="6791325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8911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85875" y="1122363"/>
            <a:ext cx="771525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85875" y="3602038"/>
            <a:ext cx="771525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65" indent="0" algn="ctr">
              <a:buNone/>
              <a:defRPr sz="2000"/>
            </a:lvl2pPr>
            <a:lvl3pPr marL="914532" indent="0" algn="ctr">
              <a:buNone/>
              <a:defRPr sz="1800"/>
            </a:lvl3pPr>
            <a:lvl4pPr marL="1371796" indent="0" algn="ctr">
              <a:buNone/>
              <a:defRPr sz="1600"/>
            </a:lvl4pPr>
            <a:lvl5pPr marL="1829062" indent="0" algn="ctr">
              <a:buNone/>
              <a:defRPr sz="1600"/>
            </a:lvl5pPr>
            <a:lvl6pPr marL="2286328" indent="0" algn="ctr">
              <a:buNone/>
              <a:defRPr sz="1600"/>
            </a:lvl6pPr>
            <a:lvl7pPr marL="2743594" indent="0" algn="ctr">
              <a:buNone/>
              <a:defRPr sz="1600"/>
            </a:lvl7pPr>
            <a:lvl8pPr marL="3200860" indent="0" algn="ctr">
              <a:buNone/>
              <a:defRPr sz="1600"/>
            </a:lvl8pPr>
            <a:lvl9pPr marL="3658125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052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2528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1677" y="1709748"/>
            <a:ext cx="887253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1677" y="4589473"/>
            <a:ext cx="8872538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65" indent="0">
              <a:buNone/>
              <a:defRPr sz="2000"/>
            </a:lvl2pPr>
            <a:lvl3pPr marL="914532" indent="0">
              <a:buNone/>
              <a:defRPr sz="1800"/>
            </a:lvl3pPr>
            <a:lvl4pPr marL="1371796" indent="0">
              <a:buNone/>
              <a:defRPr sz="1600"/>
            </a:lvl4pPr>
            <a:lvl5pPr marL="1829062" indent="0">
              <a:buNone/>
              <a:defRPr sz="1600"/>
            </a:lvl5pPr>
            <a:lvl6pPr marL="2286328" indent="0">
              <a:buNone/>
              <a:defRPr sz="1600"/>
            </a:lvl6pPr>
            <a:lvl7pPr marL="2743594" indent="0">
              <a:buNone/>
              <a:defRPr sz="1600"/>
            </a:lvl7pPr>
            <a:lvl8pPr marL="3200860" indent="0">
              <a:buNone/>
              <a:defRPr sz="1600"/>
            </a:lvl8pPr>
            <a:lvl9pPr marL="3658125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51351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14350" y="1600206"/>
            <a:ext cx="455295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219700" y="1600206"/>
            <a:ext cx="455295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8134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8028" y="365129"/>
            <a:ext cx="8872538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8025" y="1681163"/>
            <a:ext cx="435292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65" indent="0">
              <a:buNone/>
              <a:defRPr sz="2000" b="1"/>
            </a:lvl2pPr>
            <a:lvl3pPr marL="914532" indent="0">
              <a:buNone/>
              <a:defRPr sz="1800" b="1"/>
            </a:lvl3pPr>
            <a:lvl4pPr marL="1371796" indent="0">
              <a:buNone/>
              <a:defRPr sz="1600" b="1"/>
            </a:lvl4pPr>
            <a:lvl5pPr marL="1829062" indent="0">
              <a:buNone/>
              <a:defRPr sz="1600" b="1"/>
            </a:lvl5pPr>
            <a:lvl6pPr marL="2286328" indent="0">
              <a:buNone/>
              <a:defRPr sz="1600" b="1"/>
            </a:lvl6pPr>
            <a:lvl7pPr marL="2743594" indent="0">
              <a:buNone/>
              <a:defRPr sz="1600" b="1"/>
            </a:lvl7pPr>
            <a:lvl8pPr marL="3200860" indent="0">
              <a:buNone/>
              <a:defRPr sz="1600" b="1"/>
            </a:lvl8pPr>
            <a:lvl9pPr marL="3658125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08025" y="2505075"/>
            <a:ext cx="4352925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208589" y="1681163"/>
            <a:ext cx="43719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65" indent="0">
              <a:buNone/>
              <a:defRPr sz="2000" b="1"/>
            </a:lvl2pPr>
            <a:lvl3pPr marL="914532" indent="0">
              <a:buNone/>
              <a:defRPr sz="1800" b="1"/>
            </a:lvl3pPr>
            <a:lvl4pPr marL="1371796" indent="0">
              <a:buNone/>
              <a:defRPr sz="1600" b="1"/>
            </a:lvl4pPr>
            <a:lvl5pPr marL="1829062" indent="0">
              <a:buNone/>
              <a:defRPr sz="1600" b="1"/>
            </a:lvl5pPr>
            <a:lvl6pPr marL="2286328" indent="0">
              <a:buNone/>
              <a:defRPr sz="1600" b="1"/>
            </a:lvl6pPr>
            <a:lvl7pPr marL="2743594" indent="0">
              <a:buNone/>
              <a:defRPr sz="1600" b="1"/>
            </a:lvl7pPr>
            <a:lvl8pPr marL="3200860" indent="0">
              <a:buNone/>
              <a:defRPr sz="1600" b="1"/>
            </a:lvl8pPr>
            <a:lvl9pPr marL="3658125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208589" y="2505075"/>
            <a:ext cx="4371975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4687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841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14350" y="1600206"/>
            <a:ext cx="455295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219700" y="1600206"/>
            <a:ext cx="455295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8448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23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8025" y="457200"/>
            <a:ext cx="3317875" cy="1600200"/>
          </a:xfrm>
        </p:spPr>
        <p:txBody>
          <a:bodyPr anchor="b"/>
          <a:lstStyle>
            <a:lvl1pPr>
              <a:defRPr sz="320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73563" y="987435"/>
            <a:ext cx="5207000" cy="4873625"/>
          </a:xfrm>
        </p:spPr>
        <p:txBody>
          <a:bodyPr/>
          <a:lstStyle>
            <a:lvl1pPr>
              <a:defRPr sz="3201"/>
            </a:lvl1pPr>
            <a:lvl2pPr>
              <a:defRPr sz="2801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8025" y="2057400"/>
            <a:ext cx="33178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65" indent="0">
              <a:buNone/>
              <a:defRPr sz="1400"/>
            </a:lvl2pPr>
            <a:lvl3pPr marL="914532" indent="0">
              <a:buNone/>
              <a:defRPr sz="1200"/>
            </a:lvl3pPr>
            <a:lvl4pPr marL="1371796" indent="0">
              <a:buNone/>
              <a:defRPr sz="1000"/>
            </a:lvl4pPr>
            <a:lvl5pPr marL="1829062" indent="0">
              <a:buNone/>
              <a:defRPr sz="1000"/>
            </a:lvl5pPr>
            <a:lvl6pPr marL="2286328" indent="0">
              <a:buNone/>
              <a:defRPr sz="1000"/>
            </a:lvl6pPr>
            <a:lvl7pPr marL="2743594" indent="0">
              <a:buNone/>
              <a:defRPr sz="1000"/>
            </a:lvl7pPr>
            <a:lvl8pPr marL="3200860" indent="0">
              <a:buNone/>
              <a:defRPr sz="1000"/>
            </a:lvl8pPr>
            <a:lvl9pPr marL="3658125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46526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8025" y="457200"/>
            <a:ext cx="3317875" cy="1600200"/>
          </a:xfrm>
        </p:spPr>
        <p:txBody>
          <a:bodyPr anchor="b"/>
          <a:lstStyle>
            <a:lvl1pPr>
              <a:defRPr sz="320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373563" y="987435"/>
            <a:ext cx="5207000" cy="4873625"/>
          </a:xfrm>
        </p:spPr>
        <p:txBody>
          <a:bodyPr/>
          <a:lstStyle>
            <a:lvl1pPr marL="0" indent="0">
              <a:buNone/>
              <a:defRPr sz="3201"/>
            </a:lvl1pPr>
            <a:lvl2pPr marL="457265" indent="0">
              <a:buNone/>
              <a:defRPr sz="2801"/>
            </a:lvl2pPr>
            <a:lvl3pPr marL="914532" indent="0">
              <a:buNone/>
              <a:defRPr sz="2400"/>
            </a:lvl3pPr>
            <a:lvl4pPr marL="1371796" indent="0">
              <a:buNone/>
              <a:defRPr sz="2000"/>
            </a:lvl4pPr>
            <a:lvl5pPr marL="1829062" indent="0">
              <a:buNone/>
              <a:defRPr sz="2000"/>
            </a:lvl5pPr>
            <a:lvl6pPr marL="2286328" indent="0">
              <a:buNone/>
              <a:defRPr sz="2000"/>
            </a:lvl6pPr>
            <a:lvl7pPr marL="2743594" indent="0">
              <a:buNone/>
              <a:defRPr sz="2000"/>
            </a:lvl7pPr>
            <a:lvl8pPr marL="3200860" indent="0">
              <a:buNone/>
              <a:defRPr sz="2000"/>
            </a:lvl8pPr>
            <a:lvl9pPr marL="3658125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8025" y="2057400"/>
            <a:ext cx="33178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65" indent="0">
              <a:buNone/>
              <a:defRPr sz="1400"/>
            </a:lvl2pPr>
            <a:lvl3pPr marL="914532" indent="0">
              <a:buNone/>
              <a:defRPr sz="1200"/>
            </a:lvl3pPr>
            <a:lvl4pPr marL="1371796" indent="0">
              <a:buNone/>
              <a:defRPr sz="1000"/>
            </a:lvl4pPr>
            <a:lvl5pPr marL="1829062" indent="0">
              <a:buNone/>
              <a:defRPr sz="1000"/>
            </a:lvl5pPr>
            <a:lvl6pPr marL="2286328" indent="0">
              <a:buNone/>
              <a:defRPr sz="1000"/>
            </a:lvl6pPr>
            <a:lvl7pPr marL="2743594" indent="0">
              <a:buNone/>
              <a:defRPr sz="1000"/>
            </a:lvl7pPr>
            <a:lvl8pPr marL="3200860" indent="0">
              <a:buNone/>
              <a:defRPr sz="1000"/>
            </a:lvl8pPr>
            <a:lvl9pPr marL="3658125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53993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0013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458078" y="274648"/>
            <a:ext cx="2314575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14350" y="274648"/>
            <a:ext cx="6791325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085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8028" y="365129"/>
            <a:ext cx="8872538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8025" y="1681163"/>
            <a:ext cx="435292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65" indent="0">
              <a:buNone/>
              <a:defRPr sz="2000" b="1"/>
            </a:lvl2pPr>
            <a:lvl3pPr marL="914532" indent="0">
              <a:buNone/>
              <a:defRPr sz="1800" b="1"/>
            </a:lvl3pPr>
            <a:lvl4pPr marL="1371796" indent="0">
              <a:buNone/>
              <a:defRPr sz="1600" b="1"/>
            </a:lvl4pPr>
            <a:lvl5pPr marL="1829062" indent="0">
              <a:buNone/>
              <a:defRPr sz="1600" b="1"/>
            </a:lvl5pPr>
            <a:lvl6pPr marL="2286328" indent="0">
              <a:buNone/>
              <a:defRPr sz="1600" b="1"/>
            </a:lvl6pPr>
            <a:lvl7pPr marL="2743594" indent="0">
              <a:buNone/>
              <a:defRPr sz="1600" b="1"/>
            </a:lvl7pPr>
            <a:lvl8pPr marL="3200860" indent="0">
              <a:buNone/>
              <a:defRPr sz="1600" b="1"/>
            </a:lvl8pPr>
            <a:lvl9pPr marL="3658125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08025" y="2505075"/>
            <a:ext cx="4352925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208589" y="1681163"/>
            <a:ext cx="43719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65" indent="0">
              <a:buNone/>
              <a:defRPr sz="2000" b="1"/>
            </a:lvl2pPr>
            <a:lvl3pPr marL="914532" indent="0">
              <a:buNone/>
              <a:defRPr sz="1800" b="1"/>
            </a:lvl3pPr>
            <a:lvl4pPr marL="1371796" indent="0">
              <a:buNone/>
              <a:defRPr sz="1600" b="1"/>
            </a:lvl4pPr>
            <a:lvl5pPr marL="1829062" indent="0">
              <a:buNone/>
              <a:defRPr sz="1600" b="1"/>
            </a:lvl5pPr>
            <a:lvl6pPr marL="2286328" indent="0">
              <a:buNone/>
              <a:defRPr sz="1600" b="1"/>
            </a:lvl6pPr>
            <a:lvl7pPr marL="2743594" indent="0">
              <a:buNone/>
              <a:defRPr sz="1600" b="1"/>
            </a:lvl7pPr>
            <a:lvl8pPr marL="3200860" indent="0">
              <a:buNone/>
              <a:defRPr sz="1600" b="1"/>
            </a:lvl8pPr>
            <a:lvl9pPr marL="3658125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208589" y="2505075"/>
            <a:ext cx="4371975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3898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765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1016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8025" y="457200"/>
            <a:ext cx="3317875" cy="1600200"/>
          </a:xfrm>
        </p:spPr>
        <p:txBody>
          <a:bodyPr anchor="b"/>
          <a:lstStyle>
            <a:lvl1pPr>
              <a:defRPr sz="320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73563" y="987435"/>
            <a:ext cx="5207000" cy="4873625"/>
          </a:xfrm>
        </p:spPr>
        <p:txBody>
          <a:bodyPr/>
          <a:lstStyle>
            <a:lvl1pPr>
              <a:defRPr sz="3201"/>
            </a:lvl1pPr>
            <a:lvl2pPr>
              <a:defRPr sz="2801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8025" y="2057400"/>
            <a:ext cx="33178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65" indent="0">
              <a:buNone/>
              <a:defRPr sz="1400"/>
            </a:lvl2pPr>
            <a:lvl3pPr marL="914532" indent="0">
              <a:buNone/>
              <a:defRPr sz="1200"/>
            </a:lvl3pPr>
            <a:lvl4pPr marL="1371796" indent="0">
              <a:buNone/>
              <a:defRPr sz="1000"/>
            </a:lvl4pPr>
            <a:lvl5pPr marL="1829062" indent="0">
              <a:buNone/>
              <a:defRPr sz="1000"/>
            </a:lvl5pPr>
            <a:lvl6pPr marL="2286328" indent="0">
              <a:buNone/>
              <a:defRPr sz="1000"/>
            </a:lvl6pPr>
            <a:lvl7pPr marL="2743594" indent="0">
              <a:buNone/>
              <a:defRPr sz="1000"/>
            </a:lvl7pPr>
            <a:lvl8pPr marL="3200860" indent="0">
              <a:buNone/>
              <a:defRPr sz="1000"/>
            </a:lvl8pPr>
            <a:lvl9pPr marL="3658125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188681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8025" y="457200"/>
            <a:ext cx="3317875" cy="1600200"/>
          </a:xfrm>
        </p:spPr>
        <p:txBody>
          <a:bodyPr anchor="b"/>
          <a:lstStyle>
            <a:lvl1pPr>
              <a:defRPr sz="320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373563" y="987435"/>
            <a:ext cx="5207000" cy="4873625"/>
          </a:xfrm>
        </p:spPr>
        <p:txBody>
          <a:bodyPr/>
          <a:lstStyle>
            <a:lvl1pPr marL="0" indent="0">
              <a:buNone/>
              <a:defRPr sz="3201"/>
            </a:lvl1pPr>
            <a:lvl2pPr marL="457265" indent="0">
              <a:buNone/>
              <a:defRPr sz="2801"/>
            </a:lvl2pPr>
            <a:lvl3pPr marL="914532" indent="0">
              <a:buNone/>
              <a:defRPr sz="2400"/>
            </a:lvl3pPr>
            <a:lvl4pPr marL="1371796" indent="0">
              <a:buNone/>
              <a:defRPr sz="2000"/>
            </a:lvl4pPr>
            <a:lvl5pPr marL="1829062" indent="0">
              <a:buNone/>
              <a:defRPr sz="2000"/>
            </a:lvl5pPr>
            <a:lvl6pPr marL="2286328" indent="0">
              <a:buNone/>
              <a:defRPr sz="2000"/>
            </a:lvl6pPr>
            <a:lvl7pPr marL="2743594" indent="0">
              <a:buNone/>
              <a:defRPr sz="2000"/>
            </a:lvl7pPr>
            <a:lvl8pPr marL="3200860" indent="0">
              <a:buNone/>
              <a:defRPr sz="2000"/>
            </a:lvl8pPr>
            <a:lvl9pPr marL="3658125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8025" y="2057400"/>
            <a:ext cx="33178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65" indent="0">
              <a:buNone/>
              <a:defRPr sz="1400"/>
            </a:lvl2pPr>
            <a:lvl3pPr marL="914532" indent="0">
              <a:buNone/>
              <a:defRPr sz="1200"/>
            </a:lvl3pPr>
            <a:lvl4pPr marL="1371796" indent="0">
              <a:buNone/>
              <a:defRPr sz="1000"/>
            </a:lvl4pPr>
            <a:lvl5pPr marL="1829062" indent="0">
              <a:buNone/>
              <a:defRPr sz="1000"/>
            </a:lvl5pPr>
            <a:lvl6pPr marL="2286328" indent="0">
              <a:buNone/>
              <a:defRPr sz="1000"/>
            </a:lvl6pPr>
            <a:lvl7pPr marL="2743594" indent="0">
              <a:buNone/>
              <a:defRPr sz="1000"/>
            </a:lvl7pPr>
            <a:lvl8pPr marL="3200860" indent="0">
              <a:buNone/>
              <a:defRPr sz="1000"/>
            </a:lvl8pPr>
            <a:lvl9pPr marL="3658125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41275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3.jp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4.jp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260350"/>
            <a:ext cx="92583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单击此处编辑母版标题样式</a:t>
            </a:r>
          </a:p>
        </p:txBody>
      </p:sp>
      <p:sp>
        <p:nvSpPr>
          <p:cNvPr id="1029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514350" y="1600206"/>
            <a:ext cx="92583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单击此处编辑母版文本样式</a:t>
            </a:r>
          </a:p>
          <a:p>
            <a:pPr lvl="1"/>
            <a:r>
              <a:rPr lang="zh-CN" smtClean="0"/>
              <a:t>第二级</a:t>
            </a:r>
          </a:p>
          <a:p>
            <a:pPr lvl="2"/>
            <a:r>
              <a:rPr lang="zh-CN" smtClean="0"/>
              <a:t>第三级</a:t>
            </a:r>
          </a:p>
          <a:p>
            <a:pPr lvl="3"/>
            <a:r>
              <a:rPr lang="zh-CN" smtClean="0"/>
              <a:t>第四级</a:t>
            </a:r>
          </a:p>
          <a:p>
            <a:pPr lvl="4"/>
            <a:r>
              <a:rPr lang="zh-CN" smtClean="0"/>
              <a:t>第五级</a:t>
            </a: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49" r:id="rId1"/>
    <p:sldLayoutId id="2147484450" r:id="rId2"/>
    <p:sldLayoutId id="2147484451" r:id="rId3"/>
    <p:sldLayoutId id="2147484452" r:id="rId4"/>
    <p:sldLayoutId id="2147484453" r:id="rId5"/>
    <p:sldLayoutId id="2147484454" r:id="rId6"/>
    <p:sldLayoutId id="2147484455" r:id="rId7"/>
    <p:sldLayoutId id="2147484456" r:id="rId8"/>
    <p:sldLayoutId id="2147484457" r:id="rId9"/>
    <p:sldLayoutId id="2147484458" r:id="rId10"/>
    <p:sldLayoutId id="2147484459" r:id="rId11"/>
  </p:sldLayoutIdLst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5pPr>
      <a:lvl6pPr marL="457265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6pPr>
      <a:lvl7pPr marL="914532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7pPr>
      <a:lvl8pPr marL="1371796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8pPr>
      <a:lvl9pPr marL="1829062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9pPr>
    </p:titleStyle>
    <p:bodyStyle>
      <a:lvl1pPr marL="342950" indent="-3429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1" kern="1200">
          <a:solidFill>
            <a:schemeClr val="tx1"/>
          </a:solidFill>
          <a:latin typeface="+mn-lt"/>
          <a:ea typeface="+mn-ea"/>
          <a:cs typeface="+mn-cs"/>
        </a:defRPr>
      </a:lvl1pPr>
      <a:lvl2pPr marL="743056" indent="-285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1" kern="1200">
          <a:solidFill>
            <a:schemeClr val="tx1"/>
          </a:solidFill>
          <a:latin typeface="+mn-lt"/>
          <a:ea typeface="+mn-ea"/>
          <a:cs typeface="+mn-cs"/>
        </a:defRPr>
      </a:lvl2pPr>
      <a:lvl3pPr marL="1143164" indent="-228634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430" indent="-228634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695" indent="-228634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961" indent="-228634" algn="l" defTabSz="9145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226" indent="-228634" algn="l" defTabSz="9145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492" indent="-228634" algn="l" defTabSz="9145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758" indent="-228634" algn="l" defTabSz="9145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65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532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796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9062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328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594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860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8125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08025" y="365125"/>
            <a:ext cx="887253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8025" y="1825625"/>
            <a:ext cx="887253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08025" y="6356350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9B045-6E42-4E48-8E51-9612B69C5CEA}" type="datetimeFigureOut">
              <a:rPr lang="zh-CN" altLang="en-US" smtClean="0"/>
              <a:t>2016/7/21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408363" y="6356350"/>
            <a:ext cx="34718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7265988" y="6356350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1BF04-170C-4675-9B7A-7D7051A99B05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66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83" r:id="rId1"/>
    <p:sldLayoutId id="2147484484" r:id="rId2"/>
    <p:sldLayoutId id="2147484485" r:id="rId3"/>
    <p:sldLayoutId id="2147484486" r:id="rId4"/>
    <p:sldLayoutId id="2147484487" r:id="rId5"/>
    <p:sldLayoutId id="2147484488" r:id="rId6"/>
    <p:sldLayoutId id="2147484489" r:id="rId7"/>
    <p:sldLayoutId id="2147484490" r:id="rId8"/>
    <p:sldLayoutId id="2147484491" r:id="rId9"/>
    <p:sldLayoutId id="2147484492" r:id="rId10"/>
    <p:sldLayoutId id="214748449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灯片编号占位符 5"/>
          <p:cNvSpPr txBox="1">
            <a:spLocks noChangeArrowheads="1"/>
          </p:cNvSpPr>
          <p:nvPr userDrawn="1"/>
        </p:nvSpPr>
        <p:spPr bwMode="auto">
          <a:xfrm>
            <a:off x="7929563" y="6089660"/>
            <a:ext cx="24003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buFont typeface="Arial" panose="020B0604020202020204" pitchFamily="34" charset="0"/>
              <a:buNone/>
              <a:defRPr/>
            </a:pPr>
            <a:fld id="{CBEA4930-149F-4946-97A0-1142E4B80DE5}" type="slidenum">
              <a:rPr lang="zh-CN" altLang="en-US" sz="1600" smtClean="0">
                <a:solidFill>
                  <a:schemeClr val="bg1"/>
                </a:solidFill>
              </a:rPr>
              <a:pPr algn="r" eaLnBrk="1" hangingPunct="1">
                <a:buFont typeface="Arial" panose="020B0604020202020204" pitchFamily="34" charset="0"/>
                <a:buNone/>
                <a:defRPr/>
              </a:pPr>
              <a:t>‹#›</a:t>
            </a:fld>
            <a:endParaRPr lang="zh-CN" altLang="en-US" sz="1600" smtClean="0">
              <a:solidFill>
                <a:schemeClr val="bg1"/>
              </a:solidFill>
            </a:endParaRPr>
          </a:p>
        </p:txBody>
      </p:sp>
      <p:sp>
        <p:nvSpPr>
          <p:cNvPr id="2052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514350" y="274638"/>
            <a:ext cx="92583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单击此处编辑母版标题样式</a:t>
            </a:r>
          </a:p>
        </p:txBody>
      </p:sp>
      <p:sp>
        <p:nvSpPr>
          <p:cNvPr id="2053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514350" y="1600206"/>
            <a:ext cx="92583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单击此处编辑母版文本样式</a:t>
            </a:r>
          </a:p>
          <a:p>
            <a:pPr lvl="1"/>
            <a:r>
              <a:rPr lang="zh-CN" smtClean="0"/>
              <a:t>第二级</a:t>
            </a:r>
          </a:p>
          <a:p>
            <a:pPr lvl="2"/>
            <a:r>
              <a:rPr lang="zh-CN" smtClean="0"/>
              <a:t>第三级</a:t>
            </a:r>
          </a:p>
          <a:p>
            <a:pPr lvl="3"/>
            <a:r>
              <a:rPr lang="zh-CN" smtClean="0"/>
              <a:t>第四级</a:t>
            </a:r>
          </a:p>
          <a:p>
            <a:pPr lvl="4"/>
            <a:r>
              <a:rPr lang="zh-CN" smtClean="0"/>
              <a:t>第五级</a:t>
            </a: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60" r:id="rId1"/>
    <p:sldLayoutId id="2147484461" r:id="rId2"/>
    <p:sldLayoutId id="2147484462" r:id="rId3"/>
    <p:sldLayoutId id="2147484463" r:id="rId4"/>
    <p:sldLayoutId id="2147484464" r:id="rId5"/>
    <p:sldLayoutId id="2147484465" r:id="rId6"/>
    <p:sldLayoutId id="2147484466" r:id="rId7"/>
    <p:sldLayoutId id="2147484467" r:id="rId8"/>
    <p:sldLayoutId id="2147484468" r:id="rId9"/>
    <p:sldLayoutId id="2147484469" r:id="rId10"/>
    <p:sldLayoutId id="2147484470" r:id="rId11"/>
  </p:sldLayoutIdLst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5pPr>
      <a:lvl6pPr marL="457265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6pPr>
      <a:lvl7pPr marL="914532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7pPr>
      <a:lvl8pPr marL="1371796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8pPr>
      <a:lvl9pPr marL="1829062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9pPr>
    </p:titleStyle>
    <p:bodyStyle>
      <a:lvl1pPr marL="342950" indent="-3429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1" kern="1200">
          <a:solidFill>
            <a:schemeClr val="tx1"/>
          </a:solidFill>
          <a:latin typeface="+mn-lt"/>
          <a:ea typeface="+mn-ea"/>
          <a:cs typeface="+mn-cs"/>
        </a:defRPr>
      </a:lvl1pPr>
      <a:lvl2pPr marL="743056" indent="-285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1" kern="1200">
          <a:solidFill>
            <a:schemeClr val="tx1"/>
          </a:solidFill>
          <a:latin typeface="+mn-lt"/>
          <a:ea typeface="+mn-ea"/>
          <a:cs typeface="+mn-cs"/>
        </a:defRPr>
      </a:lvl2pPr>
      <a:lvl3pPr marL="1143164" indent="-228634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430" indent="-228634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695" indent="-228634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961" indent="-228634" algn="l" defTabSz="9145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226" indent="-228634" algn="l" defTabSz="9145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492" indent="-228634" algn="l" defTabSz="9145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758" indent="-228634" algn="l" defTabSz="9145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65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532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796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9062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328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594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860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8125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514350" y="274638"/>
            <a:ext cx="92583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单击此处编辑母版标题样式</a:t>
            </a:r>
          </a:p>
        </p:txBody>
      </p:sp>
      <p:sp>
        <p:nvSpPr>
          <p:cNvPr id="307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514350" y="1600206"/>
            <a:ext cx="92583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单击此处编辑母版文本样式</a:t>
            </a:r>
          </a:p>
          <a:p>
            <a:pPr lvl="1"/>
            <a:r>
              <a:rPr lang="zh-CN" smtClean="0"/>
              <a:t>第二级</a:t>
            </a:r>
          </a:p>
          <a:p>
            <a:pPr lvl="2"/>
            <a:r>
              <a:rPr lang="zh-CN" smtClean="0"/>
              <a:t>第三级</a:t>
            </a:r>
          </a:p>
          <a:p>
            <a:pPr lvl="3"/>
            <a:r>
              <a:rPr lang="zh-CN" smtClean="0"/>
              <a:t>第四级</a:t>
            </a:r>
          </a:p>
          <a:p>
            <a:pPr lvl="4"/>
            <a:r>
              <a:rPr lang="zh-CN" smtClean="0"/>
              <a:t>第五级</a:t>
            </a: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71" r:id="rId1"/>
    <p:sldLayoutId id="2147484472" r:id="rId2"/>
    <p:sldLayoutId id="2147484473" r:id="rId3"/>
    <p:sldLayoutId id="2147484474" r:id="rId4"/>
    <p:sldLayoutId id="2147484475" r:id="rId5"/>
    <p:sldLayoutId id="2147484476" r:id="rId6"/>
    <p:sldLayoutId id="2147484477" r:id="rId7"/>
    <p:sldLayoutId id="2147484478" r:id="rId8"/>
    <p:sldLayoutId id="2147484479" r:id="rId9"/>
    <p:sldLayoutId id="2147484480" r:id="rId10"/>
    <p:sldLayoutId id="2147484481" r:id="rId11"/>
  </p:sldLayoutIdLst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5pPr>
      <a:lvl6pPr marL="457265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6pPr>
      <a:lvl7pPr marL="914532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7pPr>
      <a:lvl8pPr marL="1371796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8pPr>
      <a:lvl9pPr marL="1829062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9pPr>
    </p:titleStyle>
    <p:bodyStyle>
      <a:lvl1pPr marL="342950" indent="-3429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1" kern="1200">
          <a:solidFill>
            <a:schemeClr val="tx1"/>
          </a:solidFill>
          <a:latin typeface="+mn-lt"/>
          <a:ea typeface="+mn-ea"/>
          <a:cs typeface="+mn-cs"/>
        </a:defRPr>
      </a:lvl1pPr>
      <a:lvl2pPr marL="743056" indent="-285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1" kern="1200">
          <a:solidFill>
            <a:schemeClr val="tx1"/>
          </a:solidFill>
          <a:latin typeface="+mn-lt"/>
          <a:ea typeface="+mn-ea"/>
          <a:cs typeface="+mn-cs"/>
        </a:defRPr>
      </a:lvl2pPr>
      <a:lvl3pPr marL="1143164" indent="-228634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430" indent="-228634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695" indent="-228634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961" indent="-228634" algn="l" defTabSz="9145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226" indent="-228634" algn="l" defTabSz="9145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492" indent="-228634" algn="l" defTabSz="9145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758" indent="-228634" algn="l" defTabSz="9145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65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532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796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9062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328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594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860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8125" algn="l" defTabSz="9145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Relationship Id="rId9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8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1"/>
          <p:cNvSpPr>
            <a:spLocks noGrp="1"/>
          </p:cNvSpPr>
          <p:nvPr>
            <p:ph type="ctrTitle" idx="4294967295"/>
          </p:nvPr>
        </p:nvSpPr>
        <p:spPr>
          <a:xfrm>
            <a:off x="965586" y="2276472"/>
            <a:ext cx="5906706" cy="1944891"/>
          </a:xfrm>
        </p:spPr>
        <p:txBody>
          <a:bodyPr/>
          <a:lstStyle/>
          <a:p>
            <a:pPr algn="l"/>
            <a:r>
              <a:rPr lang="zh-CN" altLang="en-US" sz="4000" b="1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当威胁情报遇上业务安全</a:t>
            </a:r>
            <a:endParaRPr lang="zh-CN" altLang="zh-CN" sz="4000" b="1" dirty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5123" name="文本占位符 3"/>
          <p:cNvSpPr>
            <a:spLocks noGrp="1"/>
          </p:cNvSpPr>
          <p:nvPr>
            <p:ph type="body" sz="quarter" idx="4294967295"/>
          </p:nvPr>
        </p:nvSpPr>
        <p:spPr>
          <a:xfrm>
            <a:off x="389322" y="5806089"/>
            <a:ext cx="5114343" cy="881504"/>
          </a:xfrm>
        </p:spPr>
        <p:txBody>
          <a:bodyPr/>
          <a:lstStyle/>
          <a:p>
            <a:pPr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zh-CN" altLang="en-US" sz="2400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唯品会</a:t>
            </a:r>
            <a:r>
              <a:rPr lang="en-US" altLang="zh-CN" sz="2400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—</a:t>
            </a:r>
            <a:r>
              <a:rPr lang="zh-CN" altLang="en-US" sz="2400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吴灵敏</a:t>
            </a:r>
            <a:endParaRPr lang="zh-CN" altLang="en-US" sz="2400" dirty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隐私问题</a:t>
            </a:r>
            <a:r>
              <a:rPr lang="en-US" altLang="zh-CN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--</a:t>
            </a:r>
            <a:r>
              <a:rPr lang="zh-CN" altLang="en-US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信息泄露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6611477"/>
              </p:ext>
            </p:extLst>
          </p:nvPr>
        </p:nvGraphicFramePr>
        <p:xfrm>
          <a:off x="514350" y="1600200"/>
          <a:ext cx="92583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图片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1102" y="2060373"/>
            <a:ext cx="4492398" cy="366812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41850" y="2060375"/>
            <a:ext cx="4799858" cy="366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428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54AE28E-8F90-43EF-9BA2-A13AB14CFC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graphicEl>
                                              <a:dgm id="{E54AE28E-8F90-43EF-9BA2-A13AB14CFC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graphicEl>
                                              <a:dgm id="{E54AE28E-8F90-43EF-9BA2-A13AB14CFC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B9A358E-62EB-4331-B196-3583007916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graphicEl>
                                              <a:dgm id="{CB9A358E-62EB-4331-B196-3583007916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graphicEl>
                                              <a:dgm id="{CB9A358E-62EB-4331-B196-3583007916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379D9EA-EEA7-4637-A320-C12AE3923D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graphicEl>
                                              <a:dgm id="{4379D9EA-EEA7-4637-A320-C12AE3923D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graphicEl>
                                              <a:dgm id="{4379D9EA-EEA7-4637-A320-C12AE3923D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FCCE8C2-C6C1-4982-8106-860821D426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graphicEl>
                                              <a:dgm id="{7FCCE8C2-C6C1-4982-8106-860821D426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graphicEl>
                                              <a:dgm id="{7FCCE8C2-C6C1-4982-8106-860821D426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6C9E1D6-9832-4DD3-906D-EAFB742DC2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graphicEl>
                                              <a:dgm id="{76C9E1D6-9832-4DD3-906D-EAFB742DC2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graphicEl>
                                              <a:dgm id="{76C9E1D6-9832-4DD3-906D-EAFB742DC2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6B98167-D47C-41C9-BCB5-ED7570A814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>
                                            <p:graphicEl>
                                              <a:dgm id="{16B98167-D47C-41C9-BCB5-ED7570A814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>
                                            <p:graphicEl>
                                              <a:dgm id="{16B98167-D47C-41C9-BCB5-ED7570A814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8F28E0A-EF4C-4B3E-B04F-3CDEEFD619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>
                                            <p:graphicEl>
                                              <a:dgm id="{58F28E0A-EF4C-4B3E-B04F-3CDEEFD619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>
                                            <p:graphicEl>
                                              <a:dgm id="{58F28E0A-EF4C-4B3E-B04F-3CDEEFD619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FD40529-57BE-472B-96E3-FD988860F3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>
                                            <p:graphicEl>
                                              <a:dgm id="{1FD40529-57BE-472B-96E3-FD988860F3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>
                                            <p:graphicEl>
                                              <a:dgm id="{1FD40529-57BE-472B-96E3-FD988860F3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12F14DD-7174-4EC6-B09C-157DA800DB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graphicEl>
                                              <a:dgm id="{A12F14DD-7174-4EC6-B09C-157DA800DB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graphicEl>
                                              <a:dgm id="{A12F14DD-7174-4EC6-B09C-157DA800DB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8504957-1564-44CE-A4DA-841AE074B3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>
                                            <p:graphicEl>
                                              <a:dgm id="{28504957-1564-44CE-A4DA-841AE074B3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>
                                            <p:graphicEl>
                                              <a:dgm id="{28504957-1564-44CE-A4DA-841AE074B3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5B960E6-A9D1-4850-89BC-5618F18408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">
                                            <p:graphicEl>
                                              <a:dgm id="{85B960E6-A9D1-4850-89BC-5618F18408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">
                                            <p:graphicEl>
                                              <a:dgm id="{85B960E6-A9D1-4850-89BC-5618F18408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77099FE-71EF-466A-80AC-5E209009E7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">
                                            <p:graphicEl>
                                              <a:dgm id="{C77099FE-71EF-466A-80AC-5E209009E7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">
                                            <p:graphicEl>
                                              <a:dgm id="{C77099FE-71EF-466A-80AC-5E209009E7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29F3032-CA5D-496E-A1A7-CB92774840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">
                                            <p:graphicEl>
                                              <a:dgm id="{A29F3032-CA5D-496E-A1A7-CB92774840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">
                                            <p:graphicEl>
                                              <a:dgm id="{A29F3032-CA5D-496E-A1A7-CB92774840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722587E-8582-4075-B77F-70E3354DC8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">
                                            <p:graphicEl>
                                              <a:dgm id="{0722587E-8582-4075-B77F-70E3354DC8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">
                                            <p:graphicEl>
                                              <a:dgm id="{0722587E-8582-4075-B77F-70E3354DC8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A8DE63D-B379-4947-B4EB-BBE36111C0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">
                                            <p:graphicEl>
                                              <a:dgm id="{7A8DE63D-B379-4947-B4EB-BBE36111C0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">
                                            <p:graphicEl>
                                              <a:dgm id="{7A8DE63D-B379-4947-B4EB-BBE36111C0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lvlOne"/>
        </p:bldSub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资金问题</a:t>
            </a:r>
            <a:r>
              <a:rPr lang="en-US" altLang="zh-CN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—</a:t>
            </a:r>
            <a:r>
              <a:rPr lang="zh-CN" altLang="en-US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套现，盗刷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7350074"/>
              </p:ext>
            </p:extLst>
          </p:nvPr>
        </p:nvGraphicFramePr>
        <p:xfrm>
          <a:off x="514350" y="1600200"/>
          <a:ext cx="92583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61775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F081242-8479-4C7B-BB79-4A7D68BCEA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graphicEl>
                                              <a:dgm id="{3F081242-8479-4C7B-BB79-4A7D68BCEA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graphicEl>
                                              <a:dgm id="{3F081242-8479-4C7B-BB79-4A7D68BCEA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7E88563-2B5D-43C0-9CFF-261BADAFF5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graphicEl>
                                              <a:dgm id="{07E88563-2B5D-43C0-9CFF-261BADAFF5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graphicEl>
                                              <a:dgm id="{07E88563-2B5D-43C0-9CFF-261BADAFF5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78375BF-0908-4C38-BAF5-E9CADBF200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graphicEl>
                                              <a:dgm id="{378375BF-0908-4C38-BAF5-E9CADBF200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graphicEl>
                                              <a:dgm id="{378375BF-0908-4C38-BAF5-E9CADBF200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7B4DCB3-95E3-43F5-95D1-DDD8C434FE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graphicEl>
                                              <a:dgm id="{D7B4DCB3-95E3-43F5-95D1-DDD8C434FE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graphicEl>
                                              <a:dgm id="{D7B4DCB3-95E3-43F5-95D1-DDD8C434FE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其他问题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9651394"/>
              </p:ext>
            </p:extLst>
          </p:nvPr>
        </p:nvGraphicFramePr>
        <p:xfrm>
          <a:off x="245256" y="1700208"/>
          <a:ext cx="10041744" cy="50423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95293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0920CAA-6E51-4499-BC5F-7512BEFA2C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graphicEl>
                                              <a:dgm id="{50920CAA-6E51-4499-BC5F-7512BEFA2C3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graphicEl>
                                              <a:dgm id="{50920CAA-6E51-4499-BC5F-7512BEFA2C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graphicEl>
                                              <a:dgm id="{50920CAA-6E51-4499-BC5F-7512BEFA2C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637D5B3-7B1A-495A-AE18-589A6A0DF4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graphicEl>
                                              <a:dgm id="{D637D5B3-7B1A-495A-AE18-589A6A0DF4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graphicEl>
                                              <a:dgm id="{D637D5B3-7B1A-495A-AE18-589A6A0DF4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graphicEl>
                                              <a:dgm id="{D637D5B3-7B1A-495A-AE18-589A6A0DF4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37EDE59-6812-4F79-81B8-D4B457D4C1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graphicEl>
                                              <a:dgm id="{437EDE59-6812-4F79-81B8-D4B457D4C1B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graphicEl>
                                              <a:dgm id="{437EDE59-6812-4F79-81B8-D4B457D4C1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graphicEl>
                                              <a:dgm id="{437EDE59-6812-4F79-81B8-D4B457D4C1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0A38BF0-82F9-4213-B012-E77B7D9189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>
                                            <p:graphicEl>
                                              <a:dgm id="{D0A38BF0-82F9-4213-B012-E77B7D91890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graphicEl>
                                              <a:dgm id="{D0A38BF0-82F9-4213-B012-E77B7D9189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graphicEl>
                                              <a:dgm id="{D0A38BF0-82F9-4213-B012-E77B7D9189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35A3477-BDD4-4DE1-BACB-C1434F3E5F7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>
                                            <p:graphicEl>
                                              <a:dgm id="{E35A3477-BDD4-4DE1-BACB-C1434F3E5F7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graphicEl>
                                              <a:dgm id="{E35A3477-BDD4-4DE1-BACB-C1434F3E5F7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graphicEl>
                                              <a:dgm id="{E35A3477-BDD4-4DE1-BACB-C1434F3E5F7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7E01A90-E755-4218-BAE5-6078914488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">
                                            <p:graphicEl>
                                              <a:dgm id="{97E01A90-E755-4218-BAE5-60789144884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graphicEl>
                                              <a:dgm id="{97E01A90-E755-4218-BAE5-6078914488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>
                                            <p:graphicEl>
                                              <a:dgm id="{97E01A90-E755-4218-BAE5-6078914488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A9ADFC4-DB69-47A0-BF39-A350018450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">
                                            <p:graphicEl>
                                              <a:dgm id="{5A9ADFC4-DB69-47A0-BF39-A3500184501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>
                                            <p:graphicEl>
                                              <a:dgm id="{5A9ADFC4-DB69-47A0-BF39-A350018450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graphicEl>
                                              <a:dgm id="{5A9ADFC4-DB69-47A0-BF39-A350018450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CAE2F75-5055-4F94-A872-A90EFB3418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4">
                                            <p:graphicEl>
                                              <a:dgm id="{6CAE2F75-5055-4F94-A872-A90EFB3418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">
                                            <p:graphicEl>
                                              <a:dgm id="{6CAE2F75-5055-4F94-A872-A90EFB3418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">
                                            <p:graphicEl>
                                              <a:dgm id="{6CAE2F75-5055-4F94-A872-A90EFB3418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011854A-358A-4FFB-8B2E-A088C880C4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">
                                            <p:graphicEl>
                                              <a:dgm id="{9011854A-358A-4FFB-8B2E-A088C880C48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">
                                            <p:graphicEl>
                                              <a:dgm id="{9011854A-358A-4FFB-8B2E-A088C880C4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">
                                            <p:graphicEl>
                                              <a:dgm id="{9011854A-358A-4FFB-8B2E-A088C880C4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D2736AF-BCCA-4B97-99BF-EB15C461C0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">
                                            <p:graphicEl>
                                              <a:dgm id="{7D2736AF-BCCA-4B97-99BF-EB15C461C05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">
                                            <p:graphicEl>
                                              <a:dgm id="{7D2736AF-BCCA-4B97-99BF-EB15C461C0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">
                                            <p:graphicEl>
                                              <a:dgm id="{7D2736AF-BCCA-4B97-99BF-EB15C461C0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14710FB-E3D5-4D14-9138-BBF302B6CB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4">
                                            <p:graphicEl>
                                              <a:dgm id="{914710FB-E3D5-4D14-9138-BBF302B6CB1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">
                                            <p:graphicEl>
                                              <a:dgm id="{914710FB-E3D5-4D14-9138-BBF302B6CB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">
                                            <p:graphicEl>
                                              <a:dgm id="{914710FB-E3D5-4D14-9138-BBF302B6CB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1355" y="2708670"/>
            <a:ext cx="9258300" cy="1143000"/>
          </a:xfrm>
        </p:spPr>
        <p:txBody>
          <a:bodyPr/>
          <a:lstStyle/>
          <a:p>
            <a:r>
              <a:rPr lang="en-US" altLang="zh-CN" dirty="0" smtClean="0">
                <a:solidFill>
                  <a:srgbClr val="000000"/>
                </a:solidFill>
              </a:rPr>
              <a:t/>
            </a:r>
            <a:br>
              <a:rPr lang="en-US" altLang="zh-CN" dirty="0" smtClean="0">
                <a:solidFill>
                  <a:srgbClr val="000000"/>
                </a:solidFill>
              </a:rPr>
            </a:br>
            <a:r>
              <a:rPr lang="zh-CN" altLang="en-US" sz="4800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业务情报</a:t>
            </a:r>
            <a:r>
              <a:rPr lang="zh-CN" altLang="en-US" sz="4800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实践</a:t>
            </a:r>
            <a:r>
              <a:rPr lang="en-US" altLang="zh-CN" dirty="0">
                <a:solidFill>
                  <a:schemeClr val="bg1"/>
                </a:solidFill>
              </a:rPr>
              <a:t/>
            </a:r>
            <a:br>
              <a:rPr lang="en-US" altLang="zh-CN" dirty="0">
                <a:solidFill>
                  <a:schemeClr val="bg1"/>
                </a:solidFill>
              </a:rPr>
            </a:b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1820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情报收集</a:t>
            </a:r>
            <a:endParaRPr lang="zh-CN" altLang="en-US" dirty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graphicFrame>
        <p:nvGraphicFramePr>
          <p:cNvPr id="6" name="内容占位符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8076435"/>
              </p:ext>
            </p:extLst>
          </p:nvPr>
        </p:nvGraphicFramePr>
        <p:xfrm>
          <a:off x="965586" y="1628176"/>
          <a:ext cx="8571927" cy="48982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2742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1710ADE9-9BAB-473B-AFD3-9E0ACA12C0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>
                                            <p:graphicEl>
                                              <a:dgm id="{1710ADE9-9BAB-473B-AFD3-9E0ACA12C0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graphicEl>
                                              <a:dgm id="{1710ADE9-9BAB-473B-AFD3-9E0ACA12C0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graphicEl>
                                              <a:dgm id="{1710ADE9-9BAB-473B-AFD3-9E0ACA12C0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>
                                            <p:graphicEl>
                                              <a:dgm id="{1710ADE9-9BAB-473B-AFD3-9E0ACA12C01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33EE50F-AD4E-4D35-A30D-FFD270AE53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graphicEl>
                                              <a:dgm id="{B33EE50F-AD4E-4D35-A30D-FFD270AE53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graphicEl>
                                              <a:dgm id="{B33EE50F-AD4E-4D35-A30D-FFD270AE53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>
                                            <p:graphicEl>
                                              <a:dgm id="{B33EE50F-AD4E-4D35-A30D-FFD270AE53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>
                                            <p:graphicEl>
                                              <a:dgm id="{B33EE50F-AD4E-4D35-A30D-FFD270AE530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EEE2F873-1272-46F6-BD44-A21975A88B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>
                                            <p:graphicEl>
                                              <a:dgm id="{EEE2F873-1272-46F6-BD44-A21975A88B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graphicEl>
                                              <a:dgm id="{EEE2F873-1272-46F6-BD44-A21975A88B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graphicEl>
                                              <a:dgm id="{EEE2F873-1272-46F6-BD44-A21975A88B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>
                                            <p:graphicEl>
                                              <a:dgm id="{EEE2F873-1272-46F6-BD44-A21975A88B4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539CF7D6-1CAF-43BB-8890-7D86784838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graphicEl>
                                              <a:dgm id="{539CF7D6-1CAF-43BB-8890-7D86784838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graphicEl>
                                              <a:dgm id="{539CF7D6-1CAF-43BB-8890-7D86784838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>
                                            <p:graphicEl>
                                              <a:dgm id="{539CF7D6-1CAF-43BB-8890-7D86784838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">
                                            <p:graphicEl>
                                              <a:dgm id="{539CF7D6-1CAF-43BB-8890-7D86784838B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7E3F0E2A-BAAD-438A-9F8D-F1156E95E2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>
                                            <p:graphicEl>
                                              <a:dgm id="{7E3F0E2A-BAAD-438A-9F8D-F1156E95E2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graphicEl>
                                              <a:dgm id="{7E3F0E2A-BAAD-438A-9F8D-F1156E95E2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graphicEl>
                                              <a:dgm id="{7E3F0E2A-BAAD-438A-9F8D-F1156E95E2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">
                                            <p:graphicEl>
                                              <a:dgm id="{7E3F0E2A-BAAD-438A-9F8D-F1156E95E25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76D2718-1C13-4764-B11B-7F02BD1B7B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>
                                            <p:graphicEl>
                                              <a:dgm id="{376D2718-1C13-4764-B11B-7F02BD1B7B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graphicEl>
                                              <a:dgm id="{376D2718-1C13-4764-B11B-7F02BD1B7B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">
                                            <p:graphicEl>
                                              <a:dgm id="{376D2718-1C13-4764-B11B-7F02BD1B7B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">
                                            <p:graphicEl>
                                              <a:dgm id="{376D2718-1C13-4764-B11B-7F02BD1B7BB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F08CEE6D-DAB5-4837-B1F7-676546864A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graphicEl>
                                              <a:dgm id="{F08CEE6D-DAB5-4837-B1F7-676546864A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>
                                            <p:graphicEl>
                                              <a:dgm id="{F08CEE6D-DAB5-4837-B1F7-676546864A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>
                                            <p:graphicEl>
                                              <a:dgm id="{F08CEE6D-DAB5-4837-B1F7-676546864A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>
                                            <p:graphicEl>
                                              <a:dgm id="{F08CEE6D-DAB5-4837-B1F7-676546864A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834361B6-7EB4-413A-B29E-5FD1F1C799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">
                                            <p:graphicEl>
                                              <a:dgm id="{834361B6-7EB4-413A-B29E-5FD1F1C799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6">
                                            <p:graphicEl>
                                              <a:dgm id="{834361B6-7EB4-413A-B29E-5FD1F1C799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6">
                                            <p:graphicEl>
                                              <a:dgm id="{834361B6-7EB4-413A-B29E-5FD1F1C799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6">
                                            <p:graphicEl>
                                              <a:dgm id="{834361B6-7EB4-413A-B29E-5FD1F1C7999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FAF5F2B2-74E1-4FFC-A90D-566886B88D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6">
                                            <p:graphicEl>
                                              <a:dgm id="{FAF5F2B2-74E1-4FFC-A90D-566886B88D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6">
                                            <p:graphicEl>
                                              <a:dgm id="{FAF5F2B2-74E1-4FFC-A90D-566886B88D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">
                                            <p:graphicEl>
                                              <a:dgm id="{FAF5F2B2-74E1-4FFC-A90D-566886B88D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6">
                                            <p:graphicEl>
                                              <a:dgm id="{FAF5F2B2-74E1-4FFC-A90D-566886B88D0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one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情报收集</a:t>
            </a:r>
            <a:r>
              <a:rPr lang="en-US" altLang="zh-CN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—who</a:t>
            </a:r>
            <a:endParaRPr lang="zh-CN" altLang="en-US" dirty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0031391"/>
              </p:ext>
            </p:extLst>
          </p:nvPr>
        </p:nvGraphicFramePr>
        <p:xfrm>
          <a:off x="514350" y="1417638"/>
          <a:ext cx="92583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75235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2A9A8F1-27C8-493B-B6EC-F1A336B9F87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2000"/>
                                        <p:tgtEl>
                                          <p:spTgt spid="4">
                                            <p:graphicEl>
                                              <a:dgm id="{42A9A8F1-27C8-493B-B6EC-F1A336B9F87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A69FE00-D257-4645-8554-4A8D06A64B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0" dur="2000"/>
                                        <p:tgtEl>
                                          <p:spTgt spid="4">
                                            <p:graphicEl>
                                              <a:dgm id="{8A69FE00-D257-4645-8554-4A8D06A64B0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379FEC7-7193-4EC1-A864-30E155AD4D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5" dur="2000"/>
                                        <p:tgtEl>
                                          <p:spTgt spid="4">
                                            <p:graphicEl>
                                              <a:dgm id="{4379FEC7-7193-4EC1-A864-30E155AD4D1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DC76750-E015-4DCB-ABA3-DF7417DEC6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8" dur="2000"/>
                                        <p:tgtEl>
                                          <p:spTgt spid="4">
                                            <p:graphicEl>
                                              <a:dgm id="{FDC76750-E015-4DCB-ABA3-DF7417DEC6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A7EE4C4-AA5D-454F-9716-8FB59588E4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1" dur="2000"/>
                                        <p:tgtEl>
                                          <p:spTgt spid="4">
                                            <p:graphicEl>
                                              <a:dgm id="{9A7EE4C4-AA5D-454F-9716-8FB59588E4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EECF8E8-74C9-4BB5-A61B-F658A6D03A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4" dur="2000"/>
                                        <p:tgtEl>
                                          <p:spTgt spid="4">
                                            <p:graphicEl>
                                              <a:dgm id="{AEECF8E8-74C9-4BB5-A61B-F658A6D03A5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30E975F-FFA7-4036-A051-C73B681683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9" dur="2000"/>
                                        <p:tgtEl>
                                          <p:spTgt spid="4">
                                            <p:graphicEl>
                                              <a:dgm id="{630E975F-FFA7-4036-A051-C73B6816830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8E6CBAE-5EDD-4633-A256-5A39CE21C3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32" dur="2000"/>
                                        <p:tgtEl>
                                          <p:spTgt spid="4">
                                            <p:graphicEl>
                                              <a:dgm id="{08E6CBAE-5EDD-4633-A256-5A39CE21C3C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088BA2F-EA29-4DF7-A1A1-06916DAED1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35" dur="2000"/>
                                        <p:tgtEl>
                                          <p:spTgt spid="4">
                                            <p:graphicEl>
                                              <a:dgm id="{A088BA2F-EA29-4DF7-A1A1-06916DAED10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F1CCCA7-E640-4436-A866-5EB468B182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38" dur="2000"/>
                                        <p:tgtEl>
                                          <p:spTgt spid="4">
                                            <p:graphicEl>
                                              <a:dgm id="{AF1CCCA7-E640-4436-A866-5EB468B182B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CFCB55B-B100-4CF3-ABA8-36A022791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43" dur="2000"/>
                                        <p:tgtEl>
                                          <p:spTgt spid="4">
                                            <p:graphicEl>
                                              <a:dgm id="{8CFCB55B-B100-4CF3-ABA8-36A0227910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29D0101-D73E-4913-A5D8-007F928AF9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46" dur="2000"/>
                                        <p:tgtEl>
                                          <p:spTgt spid="4">
                                            <p:graphicEl>
                                              <a:dgm id="{229D0101-D73E-4913-A5D8-007F928AF9D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11558F1-E8B1-4812-8C0B-23A5CFBCD2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49" dur="2000"/>
                                        <p:tgtEl>
                                          <p:spTgt spid="4">
                                            <p:graphicEl>
                                              <a:dgm id="{511558F1-E8B1-4812-8C0B-23A5CFBCD22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D60F72A-5F11-4AE3-9953-57120DE97B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52" dur="2000"/>
                                        <p:tgtEl>
                                          <p:spTgt spid="4">
                                            <p:graphicEl>
                                              <a:dgm id="{6D60F72A-5F11-4AE3-9953-57120DE97BC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D35CEAD-AA6E-4AB5-BD7D-80EBC120D2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57" dur="2000"/>
                                        <p:tgtEl>
                                          <p:spTgt spid="4">
                                            <p:graphicEl>
                                              <a:dgm id="{5D35CEAD-AA6E-4AB5-BD7D-80EBC120D22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E950C84-73E6-4785-857F-9089B308924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60" dur="2000"/>
                                        <p:tgtEl>
                                          <p:spTgt spid="4">
                                            <p:graphicEl>
                                              <a:dgm id="{9E950C84-73E6-4785-857F-9089B308924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情报收集</a:t>
            </a:r>
            <a:r>
              <a:rPr lang="en-US" altLang="zh-CN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—where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9134664"/>
              </p:ext>
            </p:extLst>
          </p:nvPr>
        </p:nvGraphicFramePr>
        <p:xfrm>
          <a:off x="245256" y="1417638"/>
          <a:ext cx="9940554" cy="51808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4121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25BAC3B-E911-402F-B406-ACC3B6D4A9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>
                                            <p:graphicEl>
                                              <a:dgm id="{F25BAC3B-E911-402F-B406-ACC3B6D4A97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7F6E5DF-69B6-47C6-BDC6-F10469273A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4">
                                            <p:graphicEl>
                                              <a:dgm id="{F7F6E5DF-69B6-47C6-BDC6-F10469273AC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E11A7CB-8F31-47CA-AEFF-DCE79FBDF00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4">
                                            <p:graphicEl>
                                              <a:dgm id="{4E11A7CB-8F31-47CA-AEFF-DCE79FBDF00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9675A1D-8339-4BBD-89C3-F17D5B2194F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4">
                                            <p:graphicEl>
                                              <a:dgm id="{79675A1D-8339-4BBD-89C3-F17D5B2194F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6DD4740-8714-4C83-861D-B4C868A19E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4">
                                            <p:graphicEl>
                                              <a:dgm id="{B6DD4740-8714-4C83-861D-B4C868A19E9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B32DC07-3C90-4B4D-9366-F06A8C5C2A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4">
                                            <p:graphicEl>
                                              <a:dgm id="{AB32DC07-3C90-4B4D-9366-F06A8C5C2AE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3E77897-5357-4275-9D37-3EDAC9FF1D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4">
                                            <p:graphicEl>
                                              <a:dgm id="{C3E77897-5357-4275-9D37-3EDAC9FF1D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5557E40-52DA-4955-8596-1FDCB6151B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2000"/>
                                        <p:tgtEl>
                                          <p:spTgt spid="4">
                                            <p:graphicEl>
                                              <a:dgm id="{35557E40-52DA-4955-8596-1FDCB6151BD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5722CFC-31A0-4035-BB21-53BB119E9D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2000"/>
                                        <p:tgtEl>
                                          <p:spTgt spid="4">
                                            <p:graphicEl>
                                              <a:dgm id="{E5722CFC-31A0-4035-BB21-53BB119E9DD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7F59811-43C7-4B22-92FD-C6C0037B70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2000"/>
                                        <p:tgtEl>
                                          <p:spTgt spid="4">
                                            <p:graphicEl>
                                              <a:dgm id="{47F59811-43C7-4B22-92FD-C6C0037B70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7BEFC24-5F61-4128-AF9C-C9159067C2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2000"/>
                                        <p:tgtEl>
                                          <p:spTgt spid="4">
                                            <p:graphicEl>
                                              <a:dgm id="{A7BEFC24-5F61-4128-AF9C-C9159067C20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33965A5-9CBC-4A34-93F4-4305146AD9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2000"/>
                                        <p:tgtEl>
                                          <p:spTgt spid="4">
                                            <p:graphicEl>
                                              <a:dgm id="{033965A5-9CBC-4A34-93F4-4305146AD91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E27074D-125C-43D3-BDD9-00CBDE8182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5" dur="2000"/>
                                        <p:tgtEl>
                                          <p:spTgt spid="4">
                                            <p:graphicEl>
                                              <a:dgm id="{5E27074D-125C-43D3-BDD9-00CBDE81820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4349" y="259548"/>
            <a:ext cx="9258300" cy="1143000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情报收集</a:t>
            </a:r>
            <a:r>
              <a:rPr lang="en-US" altLang="zh-CN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—what</a:t>
            </a:r>
            <a:endParaRPr lang="zh-CN" altLang="en-US" dirty="0"/>
          </a:p>
        </p:txBody>
      </p:sp>
      <p:graphicFrame>
        <p:nvGraphicFramePr>
          <p:cNvPr id="7" name="内容占位符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5501382"/>
              </p:ext>
            </p:extLst>
          </p:nvPr>
        </p:nvGraphicFramePr>
        <p:xfrm>
          <a:off x="514350" y="1600200"/>
          <a:ext cx="92583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圆角矩形 7"/>
          <p:cNvSpPr/>
          <p:nvPr/>
        </p:nvSpPr>
        <p:spPr bwMode="auto">
          <a:xfrm>
            <a:off x="7088391" y="1628175"/>
            <a:ext cx="2377089" cy="1152528"/>
          </a:xfrm>
          <a:prstGeom prst="round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algn="ctr"/>
            <a:r>
              <a:rPr lang="zh-CN" altLang="en-US" sz="4000" dirty="0" smtClean="0">
                <a:solidFill>
                  <a:schemeClr val="bg1"/>
                </a:solidFill>
                <a:latin typeface="+mn-ea"/>
                <a:ea typeface="+mn-ea"/>
              </a:rPr>
              <a:t>钓鱼欺诈</a:t>
            </a:r>
            <a:endParaRPr lang="zh-CN" altLang="en-US" sz="40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1" name="圆角矩形 10"/>
          <p:cNvSpPr/>
          <p:nvPr/>
        </p:nvSpPr>
        <p:spPr bwMode="auto">
          <a:xfrm>
            <a:off x="3954955" y="1680918"/>
            <a:ext cx="2377089" cy="1099785"/>
          </a:xfrm>
          <a:prstGeom prst="round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algn="ctr"/>
            <a:r>
              <a:rPr lang="zh-CN" altLang="en-US" sz="4000" dirty="0" smtClean="0">
                <a:solidFill>
                  <a:schemeClr val="bg1"/>
                </a:solidFill>
                <a:latin typeface="+mn-ea"/>
                <a:ea typeface="+mn-ea"/>
              </a:rPr>
              <a:t>安全问题</a:t>
            </a:r>
            <a:endParaRPr lang="zh-CN" altLang="en-US" sz="40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2" name="圆角矩形 11"/>
          <p:cNvSpPr/>
          <p:nvPr/>
        </p:nvSpPr>
        <p:spPr bwMode="auto">
          <a:xfrm>
            <a:off x="807894" y="1680918"/>
            <a:ext cx="2377089" cy="1099785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algn="ctr"/>
            <a:r>
              <a:rPr lang="zh-CN" altLang="en-US" sz="4000" dirty="0" smtClean="0">
                <a:solidFill>
                  <a:schemeClr val="bg1"/>
                </a:solidFill>
                <a:latin typeface="+mn-ea"/>
                <a:ea typeface="+mn-ea"/>
              </a:rPr>
              <a:t>账户贩卖</a:t>
            </a:r>
            <a:endParaRPr lang="zh-CN" altLang="en-US" sz="40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56062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D723487-AD27-4791-AECF-1C1F8D7AC5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graphicEl>
                                              <a:dgm id="{8D723487-AD27-4791-AECF-1C1F8D7AC5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graphicEl>
                                              <a:dgm id="{8D723487-AD27-4791-AECF-1C1F8D7AC5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1CFB7DA-D1CE-41BD-9C8D-7913572D40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graphicEl>
                                              <a:dgm id="{A1CFB7DA-D1CE-41BD-9C8D-7913572D40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graphicEl>
                                              <a:dgm id="{A1CFB7DA-D1CE-41BD-9C8D-7913572D40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BEC26C8-FB03-4F4E-86D8-14232347AD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graphicEl>
                                              <a:dgm id="{4BEC26C8-FB03-4F4E-86D8-14232347AD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graphicEl>
                                              <a:dgm id="{4BEC26C8-FB03-4F4E-86D8-14232347AD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A79F03C-C012-41F5-9A5A-17D9C71748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>
                                            <p:graphicEl>
                                              <a:dgm id="{7A79F03C-C012-41F5-9A5A-17D9C71748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>
                                            <p:graphicEl>
                                              <a:dgm id="{7A79F03C-C012-41F5-9A5A-17D9C71748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FD079DD-238B-4FAD-982E-23F4AFCF6A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">
                                            <p:graphicEl>
                                              <a:dgm id="{7FD079DD-238B-4FAD-982E-23F4AFCF6A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">
                                            <p:graphicEl>
                                              <a:dgm id="{7FD079DD-238B-4FAD-982E-23F4AFCF6A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5D8A7792-A5C7-496C-99D5-D5D98F73A8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">
                                            <p:graphicEl>
                                              <a:dgm id="{5D8A7792-A5C7-496C-99D5-D5D98F73A8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">
                                            <p:graphicEl>
                                              <a:dgm id="{5D8A7792-A5C7-496C-99D5-D5D98F73A8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5E739BCC-7B81-40AA-8F4B-39BCA69A11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7">
                                            <p:graphicEl>
                                              <a:dgm id="{5E739BCC-7B81-40AA-8F4B-39BCA69A11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">
                                            <p:graphicEl>
                                              <a:dgm id="{5E739BCC-7B81-40AA-8F4B-39BCA69A11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D43DD45F-235F-4581-8CFD-9110D69B82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">
                                            <p:graphicEl>
                                              <a:dgm id="{D43DD45F-235F-4581-8CFD-9110D69B82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7">
                                            <p:graphicEl>
                                              <a:dgm id="{D43DD45F-235F-4581-8CFD-9110D69B82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2471F86-3D4F-431F-BBC1-E2C47921DA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7">
                                            <p:graphicEl>
                                              <a:dgm id="{02471F86-3D4F-431F-BBC1-E2C47921DA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7">
                                            <p:graphicEl>
                                              <a:dgm id="{02471F86-3D4F-431F-BBC1-E2C47921DA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lvlOne"/>
        </p:bldSub>
      </p:bldGraphic>
      <p:bldP spid="8" grpId="0" animBg="1"/>
      <p:bldP spid="11" grpId="0" animBg="1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情报收集</a:t>
            </a:r>
            <a:r>
              <a:rPr lang="en-US" altLang="zh-CN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—how</a:t>
            </a:r>
            <a:endParaRPr lang="zh-CN" alt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5011340"/>
              </p:ext>
            </p:extLst>
          </p:nvPr>
        </p:nvGraphicFramePr>
        <p:xfrm>
          <a:off x="514350" y="1600200"/>
          <a:ext cx="92583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00869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A795A03-3B32-4BEB-BE07-B47C72F6CE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CA795A03-3B32-4BEB-BE07-B47C72F6CEC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1F60451-763B-454C-8776-7973D9118C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01F60451-763B-454C-8776-7973D9118C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BDE292D-1ADE-42F3-85BD-267FCF190F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2BDE292D-1ADE-42F3-85BD-267FCF190F6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8C01128-11B2-45AD-A000-9DFD08BCEF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38C01128-11B2-45AD-A000-9DFD08BCEF0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我们的情报系统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6443313"/>
              </p:ext>
            </p:extLst>
          </p:nvPr>
        </p:nvGraphicFramePr>
        <p:xfrm>
          <a:off x="173223" y="1417638"/>
          <a:ext cx="10012587" cy="51087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35136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为啥谈业务情报</a:t>
            </a:r>
            <a:endParaRPr lang="zh-CN" altLang="en-US" dirty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4350" y="979878"/>
            <a:ext cx="2324094" cy="5114343"/>
          </a:xfrm>
        </p:spPr>
        <p:txBody>
          <a:bodyPr/>
          <a:lstStyle/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dirty="0" smtClean="0">
                <a:solidFill>
                  <a:schemeClr val="bg1"/>
                </a:solidFill>
              </a:rPr>
              <a:t>解决自身业务的苟且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一起漫步远方的田野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510" y="1444069"/>
            <a:ext cx="6790140" cy="484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870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情报分析与处理</a:t>
            </a:r>
            <a:endParaRPr lang="zh-CN" altLang="en-US" dirty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3539726"/>
              </p:ext>
            </p:extLst>
          </p:nvPr>
        </p:nvGraphicFramePr>
        <p:xfrm>
          <a:off x="514350" y="1600200"/>
          <a:ext cx="92583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32854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F698C64-BFC6-417F-BAE1-BF4BEA3222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graphicEl>
                                              <a:dgm id="{AF698C64-BFC6-417F-BAE1-BF4BEA3222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graphicEl>
                                              <a:dgm id="{AF698C64-BFC6-417F-BAE1-BF4BEA3222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>
                                            <p:graphicEl>
                                              <a:dgm id="{AF698C64-BFC6-417F-BAE1-BF4BEA32225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0E882A2-7F77-4436-A2AD-556E4F8D86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>
                                            <p:graphicEl>
                                              <a:dgm id="{D0E882A2-7F77-4436-A2AD-556E4F8D86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>
                                            <p:graphicEl>
                                              <a:dgm id="{D0E882A2-7F77-4436-A2AD-556E4F8D86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graphicEl>
                                              <a:dgm id="{D0E882A2-7F77-4436-A2AD-556E4F8D861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143B695-5B0C-4966-853C-9949FA3BEA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>
                                            <p:graphicEl>
                                              <a:dgm id="{A143B695-5B0C-4966-853C-9949FA3BEA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>
                                            <p:graphicEl>
                                              <a:dgm id="{A143B695-5B0C-4966-853C-9949FA3BEA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dgm id="{A143B695-5B0C-4966-853C-9949FA3BEA9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09719C0-1334-4901-B701-343B29F35C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>
                                            <p:graphicEl>
                                              <a:dgm id="{C09719C0-1334-4901-B701-343B29F35C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>
                                            <p:graphicEl>
                                              <a:dgm id="{C09719C0-1334-4901-B701-343B29F35C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C09719C0-1334-4901-B701-343B29F35C3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14A7DB9-DDC0-4B2A-9D38-06B6A906AB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>
                                            <p:graphicEl>
                                              <a:dgm id="{A14A7DB9-DDC0-4B2A-9D38-06B6A906AB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">
                                            <p:graphicEl>
                                              <a:dgm id="{A14A7DB9-DDC0-4B2A-9D38-06B6A906AB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dgm id="{A14A7DB9-DDC0-4B2A-9D38-06B6A906ABB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D659187-CDC7-4892-A07D-22DCD13A26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">
                                            <p:graphicEl>
                                              <a:dgm id="{8D659187-CDC7-4892-A07D-22DCD13A26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">
                                            <p:graphicEl>
                                              <a:dgm id="{8D659187-CDC7-4892-A07D-22DCD13A26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graphicEl>
                                              <a:dgm id="{8D659187-CDC7-4892-A07D-22DCD13A26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09BDE7E-6114-4C49-B945-7BFA6D4494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">
                                            <p:graphicEl>
                                              <a:dgm id="{209BDE7E-6114-4C49-B945-7BFA6D4494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">
                                            <p:graphicEl>
                                              <a:dgm id="{209BDE7E-6114-4C49-B945-7BFA6D4494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graphicEl>
                                              <a:dgm id="{209BDE7E-6114-4C49-B945-7BFA6D44948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4888AF1-D7D2-4C03-B827-0C53AF3A2A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">
                                            <p:graphicEl>
                                              <a:dgm id="{84888AF1-D7D2-4C03-B827-0C53AF3A2A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">
                                            <p:graphicEl>
                                              <a:dgm id="{84888AF1-D7D2-4C03-B827-0C53AF3A2A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">
                                            <p:graphicEl>
                                              <a:dgm id="{84888AF1-D7D2-4C03-B827-0C53AF3A2A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31255A3-CC85-4209-981F-278A34D5A5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">
                                            <p:graphicEl>
                                              <a:dgm id="{231255A3-CC85-4209-981F-278A34D5A5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">
                                            <p:graphicEl>
                                              <a:dgm id="{231255A3-CC85-4209-981F-278A34D5A5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">
                                            <p:graphicEl>
                                              <a:dgm id="{231255A3-CC85-4209-981F-278A34D5A5A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0BAA31A-237E-4B5E-97BA-3B6C40A287D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">
                                            <p:graphicEl>
                                              <a:dgm id="{F0BAA31A-237E-4B5E-97BA-3B6C40A287D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5">
                                            <p:graphicEl>
                                              <a:dgm id="{F0BAA31A-237E-4B5E-97BA-3B6C40A287D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">
                                            <p:graphicEl>
                                              <a:dgm id="{F0BAA31A-237E-4B5E-97BA-3B6C40A287D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9322" y="2780703"/>
            <a:ext cx="9258300" cy="1143000"/>
          </a:xfrm>
        </p:spPr>
        <p:txBody>
          <a:bodyPr/>
          <a:lstStyle/>
          <a:p>
            <a:r>
              <a:rPr lang="en-US" altLang="zh-CN" dirty="0" smtClean="0">
                <a:solidFill>
                  <a:srgbClr val="000000"/>
                </a:solidFill>
              </a:rPr>
              <a:t/>
            </a:r>
            <a:br>
              <a:rPr lang="en-US" altLang="zh-CN" dirty="0" smtClean="0">
                <a:solidFill>
                  <a:srgbClr val="000000"/>
                </a:solidFill>
              </a:rPr>
            </a:br>
            <a:r>
              <a:rPr lang="zh-CN" altLang="en-US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案例</a:t>
            </a:r>
            <a:r>
              <a:rPr lang="zh-CN" altLang="en-US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分享</a:t>
            </a:r>
            <a:r>
              <a:rPr lang="en-US" altLang="zh-CN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/>
            </a:r>
            <a:br>
              <a:rPr lang="en-US" altLang="zh-CN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</a:br>
            <a:endParaRPr lang="zh-CN" altLang="en-US" dirty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1320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失恋</a:t>
            </a:r>
            <a:r>
              <a:rPr lang="zh-CN" altLang="en-US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的账户</a:t>
            </a:r>
            <a:endParaRPr lang="zh-CN" alt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2135657"/>
              </p:ext>
            </p:extLst>
          </p:nvPr>
        </p:nvGraphicFramePr>
        <p:xfrm>
          <a:off x="514350" y="1600200"/>
          <a:ext cx="92583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38383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羊毛党畅谈</a:t>
            </a:r>
            <a:endParaRPr lang="zh-CN" altLang="en-US" dirty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2180" y="2708670"/>
            <a:ext cx="6629553" cy="1799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375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奔放的供应商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3777411"/>
              </p:ext>
            </p:extLst>
          </p:nvPr>
        </p:nvGraphicFramePr>
        <p:xfrm>
          <a:off x="245256" y="1268010"/>
          <a:ext cx="10175691" cy="49982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84638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Q&amp;A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0963482"/>
              </p:ext>
            </p:extLst>
          </p:nvPr>
        </p:nvGraphicFramePr>
        <p:xfrm>
          <a:off x="893553" y="2708670"/>
          <a:ext cx="8879097" cy="3673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云形标注 5"/>
          <p:cNvSpPr/>
          <p:nvPr/>
        </p:nvSpPr>
        <p:spPr bwMode="auto">
          <a:xfrm>
            <a:off x="3702840" y="1417638"/>
            <a:ext cx="3673683" cy="1291032"/>
          </a:xfrm>
          <a:prstGeom prst="cloudCallou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rgbClr val="92D05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zh-CN" altLang="en-US" sz="3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方正舒体" panose="02010601030101010101" pitchFamily="2" charset="-122"/>
                <a:ea typeface="方正舒体" panose="02010601030101010101" pitchFamily="2" charset="-122"/>
              </a:rPr>
              <a:t>别问我太难的问题</a:t>
            </a:r>
          </a:p>
        </p:txBody>
      </p:sp>
    </p:spTree>
    <p:extLst>
      <p:ext uri="{BB962C8B-B14F-4D97-AF65-F5344CB8AC3E}">
        <p14:creationId xmlns:p14="http://schemas.microsoft.com/office/powerpoint/2010/main" val="584132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 bwMode="auto">
          <a:xfrm>
            <a:off x="3990972" y="3036491"/>
            <a:ext cx="5330825" cy="7850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65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914532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1371796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1829062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l"/>
            <a:r>
              <a:rPr lang="zh-CN" altLang="en-US" sz="3201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</a:t>
            </a:r>
            <a:endParaRPr lang="zh-CN" altLang="zh-CN" sz="1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608" y="115482"/>
            <a:ext cx="2087505" cy="1143000"/>
          </a:xfrm>
        </p:spPr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议题</a:t>
            </a:r>
            <a:endParaRPr lang="zh-CN" altLang="en-US" dirty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4" name="Rectangle 3"/>
          <p:cNvSpPr txBox="1">
            <a:spLocks noGrp="1" noChangeArrowheads="1"/>
          </p:cNvSpPr>
          <p:nvPr>
            <p:ph idx="1"/>
          </p:nvPr>
        </p:nvSpPr>
        <p:spPr bwMode="auto">
          <a:xfrm>
            <a:off x="461355" y="1412076"/>
            <a:ext cx="9239262" cy="47212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zh-CN" altLang="en-US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背景简介</a:t>
            </a:r>
            <a:endParaRPr lang="en-US" altLang="zh-CN" dirty="0" smtClean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eaLnBrk="1" hangingPunct="1"/>
            <a:endParaRPr lang="en-US" altLang="zh-CN" dirty="0" smtClean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eaLnBrk="1" hangingPunct="1"/>
            <a:r>
              <a:rPr lang="zh-CN" altLang="en-US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业务安全问题</a:t>
            </a:r>
            <a:endParaRPr lang="en-US" altLang="zh-CN" dirty="0" smtClean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eaLnBrk="1" hangingPunct="1"/>
            <a:endParaRPr lang="en-US" altLang="zh-CN" dirty="0" smtClean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eaLnBrk="1" hangingPunct="1"/>
            <a:r>
              <a:rPr lang="zh-CN" altLang="en-US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业务情报</a:t>
            </a:r>
            <a:r>
              <a:rPr lang="zh-CN" altLang="en-US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实践</a:t>
            </a:r>
            <a:endParaRPr lang="en-US" altLang="zh-CN" dirty="0" smtClean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eaLnBrk="1" hangingPunct="1"/>
            <a:endParaRPr lang="en-US" altLang="zh-CN" dirty="0" smtClean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eaLnBrk="1" hangingPunct="1"/>
            <a:r>
              <a:rPr lang="zh-CN" altLang="en-US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案例分享</a:t>
            </a:r>
            <a:endParaRPr lang="en-US" altLang="zh-CN" dirty="0" smtClean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eaLnBrk="1" hangingPunct="1"/>
            <a:endParaRPr lang="en-US" altLang="zh-CN" dirty="0" smtClean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465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1355" y="2780703"/>
            <a:ext cx="9258300" cy="1143000"/>
          </a:xfrm>
        </p:spPr>
        <p:txBody>
          <a:bodyPr/>
          <a:lstStyle/>
          <a:p>
            <a:r>
              <a:rPr lang="zh-CN" altLang="en-US" sz="4800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背景简介</a:t>
            </a:r>
            <a:endParaRPr lang="zh-CN" altLang="en-US" sz="4800" dirty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0380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电商业务流程</a:t>
            </a:r>
            <a:endParaRPr lang="zh-CN" altLang="en-US" dirty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graphicFrame>
        <p:nvGraphicFramePr>
          <p:cNvPr id="12" name="内容占位符 1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3190856"/>
              </p:ext>
            </p:extLst>
          </p:nvPr>
        </p:nvGraphicFramePr>
        <p:xfrm>
          <a:off x="514350" y="1600200"/>
          <a:ext cx="92583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74084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E778BD02-1D04-4993-B000-DC3FFFFE31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>
                                            <p:graphicEl>
                                              <a:dgm id="{E778BD02-1D04-4993-B000-DC3FFFFE31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graphicEl>
                                              <a:dgm id="{E778BD02-1D04-4993-B000-DC3FFFFE31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graphicEl>
                                              <a:dgm id="{E778BD02-1D04-4993-B000-DC3FFFFE31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>
                                            <p:graphicEl>
                                              <a:dgm id="{E778BD02-1D04-4993-B000-DC3FFFFE31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0CDFFFCC-216F-44D9-9484-07B42088DE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graphicEl>
                                              <a:dgm id="{0CDFFFCC-216F-44D9-9484-07B42088DE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>
                                            <p:graphicEl>
                                              <a:dgm id="{0CDFFFCC-216F-44D9-9484-07B42088DE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">
                                            <p:graphicEl>
                                              <a:dgm id="{0CDFFFCC-216F-44D9-9484-07B42088DE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>
                                            <p:graphicEl>
                                              <a:dgm id="{0CDFFFCC-216F-44D9-9484-07B42088DED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5929EB65-B939-43DE-BEA3-F06BBA340D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>
                                            <p:graphicEl>
                                              <a:dgm id="{5929EB65-B939-43DE-BEA3-F06BBA340D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>
                                            <p:graphicEl>
                                              <a:dgm id="{5929EB65-B939-43DE-BEA3-F06BBA340D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>
                                            <p:graphicEl>
                                              <a:dgm id="{5929EB65-B939-43DE-BEA3-F06BBA340D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">
                                            <p:graphicEl>
                                              <a:dgm id="{5929EB65-B939-43DE-BEA3-F06BBA340DE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9253F5B9-A990-49D4-B8B5-A009612930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>
                                            <p:graphicEl>
                                              <a:dgm id="{9253F5B9-A990-49D4-B8B5-A009612930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>
                                            <p:graphicEl>
                                              <a:dgm id="{9253F5B9-A990-49D4-B8B5-A009612930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">
                                            <p:graphicEl>
                                              <a:dgm id="{9253F5B9-A990-49D4-B8B5-A009612930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">
                                            <p:graphicEl>
                                              <a:dgm id="{9253F5B9-A990-49D4-B8B5-A0096129302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DB19F549-6E59-4568-A916-73C5879746C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>
                                            <p:graphicEl>
                                              <a:dgm id="{DB19F549-6E59-4568-A916-73C5879746C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>
                                            <p:graphicEl>
                                              <a:dgm id="{DB19F549-6E59-4568-A916-73C5879746C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>
                                            <p:graphicEl>
                                              <a:dgm id="{DB19F549-6E59-4568-A916-73C5879746C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2">
                                            <p:graphicEl>
                                              <a:dgm id="{DB19F549-6E59-4568-A916-73C5879746C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93F55D3C-E909-4E97-A10B-2D49C452F3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>
                                            <p:graphicEl>
                                              <a:dgm id="{93F55D3C-E909-4E97-A10B-2D49C452F3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2">
                                            <p:graphicEl>
                                              <a:dgm id="{93F55D3C-E909-4E97-A10B-2D49C452F3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2">
                                            <p:graphicEl>
                                              <a:dgm id="{93F55D3C-E909-4E97-A10B-2D49C452F3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2">
                                            <p:graphicEl>
                                              <a:dgm id="{93F55D3C-E909-4E97-A10B-2D49C452F3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4C067346-E049-4801-A3FC-0B4E640340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>
                                            <p:graphicEl>
                                              <a:dgm id="{4C067346-E049-4801-A3FC-0B4E640340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">
                                            <p:graphicEl>
                                              <a:dgm id="{4C067346-E049-4801-A3FC-0B4E640340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>
                                            <p:graphicEl>
                                              <a:dgm id="{4C067346-E049-4801-A3FC-0B4E640340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2">
                                            <p:graphicEl>
                                              <a:dgm id="{4C067346-E049-4801-A3FC-0B4E6403409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2CC431B2-C2A6-45C1-BD74-48A8EFF319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2">
                                            <p:graphicEl>
                                              <a:dgm id="{2CC431B2-C2A6-45C1-BD74-48A8EFF319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2">
                                            <p:graphicEl>
                                              <a:dgm id="{2CC431B2-C2A6-45C1-BD74-48A8EFF319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2">
                                            <p:graphicEl>
                                              <a:dgm id="{2CC431B2-C2A6-45C1-BD74-48A8EFF319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2">
                                            <p:graphicEl>
                                              <a:dgm id="{2CC431B2-C2A6-45C1-BD74-48A8EFF3190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CA6D8E20-AE4B-4591-9299-E4014BADA4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2">
                                            <p:graphicEl>
                                              <a:dgm id="{CA6D8E20-AE4B-4591-9299-E4014BADA4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2">
                                            <p:graphicEl>
                                              <a:dgm id="{CA6D8E20-AE4B-4591-9299-E4014BADA4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2">
                                            <p:graphicEl>
                                              <a:dgm id="{CA6D8E20-AE4B-4591-9299-E4014BADA4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2">
                                            <p:graphicEl>
                                              <a:dgm id="{CA6D8E20-AE4B-4591-9299-E4014BADA40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D3A2288D-2BB8-4EEA-BC2E-7D83233DCC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2">
                                            <p:graphicEl>
                                              <a:dgm id="{D3A2288D-2BB8-4EEA-BC2E-7D83233DCC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2">
                                            <p:graphicEl>
                                              <a:dgm id="{D3A2288D-2BB8-4EEA-BC2E-7D83233DCC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2">
                                            <p:graphicEl>
                                              <a:dgm id="{D3A2288D-2BB8-4EEA-BC2E-7D83233DCC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2">
                                            <p:graphicEl>
                                              <a:dgm id="{D3A2288D-2BB8-4EEA-BC2E-7D83233DCC1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E8D838AE-D6C1-4E4C-811A-3D8495AAD4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2">
                                            <p:graphicEl>
                                              <a:dgm id="{E8D838AE-D6C1-4E4C-811A-3D8495AAD4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2">
                                            <p:graphicEl>
                                              <a:dgm id="{E8D838AE-D6C1-4E4C-811A-3D8495AAD4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2">
                                            <p:graphicEl>
                                              <a:dgm id="{E8D838AE-D6C1-4E4C-811A-3D8495AAD4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2">
                                            <p:graphicEl>
                                              <a:dgm id="{E8D838AE-D6C1-4E4C-811A-3D8495AAD4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14072742-905E-4A4C-956B-B90DD94230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2">
                                            <p:graphicEl>
                                              <a:dgm id="{14072742-905E-4A4C-956B-B90DD94230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2">
                                            <p:graphicEl>
                                              <a:dgm id="{14072742-905E-4A4C-956B-B90DD94230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2">
                                            <p:graphicEl>
                                              <a:dgm id="{14072742-905E-4A4C-956B-B90DD94230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2">
                                            <p:graphicEl>
                                              <a:dgm id="{14072742-905E-4A4C-956B-B90DD94230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BA947D2E-EC8A-4ABC-BF91-B7471AE3A9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2">
                                            <p:graphicEl>
                                              <a:dgm id="{BA947D2E-EC8A-4ABC-BF91-B7471AE3A9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2">
                                            <p:graphicEl>
                                              <a:dgm id="{BA947D2E-EC8A-4ABC-BF91-B7471AE3A9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2">
                                            <p:graphicEl>
                                              <a:dgm id="{BA947D2E-EC8A-4ABC-BF91-B7471AE3A9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2">
                                            <p:graphicEl>
                                              <a:dgm id="{BA947D2E-EC8A-4ABC-BF91-B7471AE3A9D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4B8C2E00-FFCD-43C9-9067-8FBEAC3A93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2">
                                            <p:graphicEl>
                                              <a:dgm id="{4B8C2E00-FFCD-43C9-9067-8FBEAC3A93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2">
                                            <p:graphicEl>
                                              <a:dgm id="{4B8C2E00-FFCD-43C9-9067-8FBEAC3A93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2">
                                            <p:graphicEl>
                                              <a:dgm id="{4B8C2E00-FFCD-43C9-9067-8FBEAC3A93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12">
                                            <p:graphicEl>
                                              <a:dgm id="{4B8C2E00-FFCD-43C9-9067-8FBEAC3A934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4BCFFC5B-0829-410A-9BEC-775651C736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2">
                                            <p:graphicEl>
                                              <a:dgm id="{4BCFFC5B-0829-410A-9BEC-775651C736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2">
                                            <p:graphicEl>
                                              <a:dgm id="{4BCFFC5B-0829-410A-9BEC-775651C736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2">
                                            <p:graphicEl>
                                              <a:dgm id="{4BCFFC5B-0829-410A-9BEC-775651C736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12">
                                            <p:graphicEl>
                                              <a:dgm id="{4BCFFC5B-0829-410A-9BEC-775651C736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62E95987-0ABC-4BD0-84E5-AF5D04D1E5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12">
                                            <p:graphicEl>
                                              <a:dgm id="{62E95987-0ABC-4BD0-84E5-AF5D04D1E5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12">
                                            <p:graphicEl>
                                              <a:dgm id="{62E95987-0ABC-4BD0-84E5-AF5D04D1E5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12">
                                            <p:graphicEl>
                                              <a:dgm id="{62E95987-0ABC-4BD0-84E5-AF5D04D1E5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12">
                                            <p:graphicEl>
                                              <a:dgm id="{62E95987-0ABC-4BD0-84E5-AF5D04D1E53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4C36DFF7-7149-4358-929E-531A621BD0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12">
                                            <p:graphicEl>
                                              <a:dgm id="{4C36DFF7-7149-4358-929E-531A621BD0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12">
                                            <p:graphicEl>
                                              <a:dgm id="{4C36DFF7-7149-4358-929E-531A621BD0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12">
                                            <p:graphicEl>
                                              <a:dgm id="{4C36DFF7-7149-4358-929E-531A621BD0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12">
                                            <p:graphicEl>
                                              <a:dgm id="{4C36DFF7-7149-4358-929E-531A621BD07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3388" y="259548"/>
            <a:ext cx="9258300" cy="1143000"/>
          </a:xfrm>
        </p:spPr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支撑业务的系统</a:t>
            </a:r>
            <a:endParaRPr lang="zh-CN" altLang="en-US" dirty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6875153"/>
              </p:ext>
            </p:extLst>
          </p:nvPr>
        </p:nvGraphicFramePr>
        <p:xfrm>
          <a:off x="514350" y="1844274"/>
          <a:ext cx="8879097" cy="41779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552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CDD0F0C-D112-4F25-BB0F-0BAD14CCD6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graphicEl>
                                              <a:dgm id="{8CDD0F0C-D112-4F25-BB0F-0BAD14CCD6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graphicEl>
                                              <a:dgm id="{8CDD0F0C-D112-4F25-BB0F-0BAD14CCD6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graphicEl>
                                              <a:dgm id="{8CDD0F0C-D112-4F25-BB0F-0BAD14CCD6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27C0748-916E-4CBF-80DB-71A07B3B8E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graphicEl>
                                              <a:dgm id="{827C0748-916E-4CBF-80DB-71A07B3B8E3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graphicEl>
                                              <a:dgm id="{827C0748-916E-4CBF-80DB-71A07B3B8E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graphicEl>
                                              <a:dgm id="{827C0748-916E-4CBF-80DB-71A07B3B8E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35AA9A1-455B-4BEF-BDF0-8A19250566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graphicEl>
                                              <a:dgm id="{D35AA9A1-455B-4BEF-BDF0-8A19250566D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graphicEl>
                                              <a:dgm id="{D35AA9A1-455B-4BEF-BDF0-8A19250566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graphicEl>
                                              <a:dgm id="{D35AA9A1-455B-4BEF-BDF0-8A19250566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4897D4B-01F6-472A-830A-C7FA0F6801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graphicEl>
                                              <a:dgm id="{C4897D4B-01F6-472A-830A-C7FA0F68019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graphicEl>
                                              <a:dgm id="{C4897D4B-01F6-472A-830A-C7FA0F6801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graphicEl>
                                              <a:dgm id="{C4897D4B-01F6-472A-830A-C7FA0F6801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901EB79-B284-4F28-9477-62BD936F3D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">
                                            <p:graphicEl>
                                              <a:dgm id="{2901EB79-B284-4F28-9477-62BD936F3D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>
                                            <p:graphicEl>
                                              <a:dgm id="{2901EB79-B284-4F28-9477-62BD936F3D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>
                                            <p:graphicEl>
                                              <a:dgm id="{2901EB79-B284-4F28-9477-62BD936F3D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lvl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8876" y="2996802"/>
            <a:ext cx="9258300" cy="1230123"/>
          </a:xfrm>
        </p:spPr>
        <p:txBody>
          <a:bodyPr/>
          <a:lstStyle/>
          <a:p>
            <a:r>
              <a:rPr lang="en-US" altLang="zh-CN" dirty="0" smtClean="0">
                <a:solidFill>
                  <a:srgbClr val="000000"/>
                </a:solidFill>
              </a:rPr>
              <a:t/>
            </a:r>
            <a:br>
              <a:rPr lang="en-US" altLang="zh-CN" dirty="0" smtClean="0">
                <a:solidFill>
                  <a:srgbClr val="000000"/>
                </a:solidFill>
              </a:rPr>
            </a:br>
            <a:r>
              <a:rPr lang="zh-CN" altLang="en-US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业务安全</a:t>
            </a:r>
            <a:r>
              <a:rPr lang="zh-CN" altLang="en-US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问题</a:t>
            </a:r>
            <a:r>
              <a:rPr lang="en-US" altLang="zh-CN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/>
            </a:r>
            <a:br>
              <a:rPr lang="en-US" altLang="zh-CN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</a:br>
            <a:endParaRPr lang="zh-CN" altLang="en-US" dirty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88277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账户问题</a:t>
            </a:r>
            <a:r>
              <a:rPr lang="en-US" altLang="zh-CN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—</a:t>
            </a:r>
            <a:r>
              <a:rPr lang="zh-CN" altLang="en-US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撞库，盗号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159556"/>
              </p:ext>
            </p:extLst>
          </p:nvPr>
        </p:nvGraphicFramePr>
        <p:xfrm>
          <a:off x="514350" y="1600200"/>
          <a:ext cx="92583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图片 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232" y="1844274"/>
            <a:ext cx="5358768" cy="453807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81" y="1844273"/>
            <a:ext cx="4935314" cy="4538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6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D685E3B-045E-48E1-94F8-B006F1E270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graphicEl>
                                              <a:dgm id="{ED685E3B-045E-48E1-94F8-B006F1E270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graphicEl>
                                              <a:dgm id="{ED685E3B-045E-48E1-94F8-B006F1E270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8BEB006-DA40-4582-BA8F-9FD48A244F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graphicEl>
                                              <a:dgm id="{68BEB006-DA40-4582-BA8F-9FD48A244F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graphicEl>
                                              <a:dgm id="{68BEB006-DA40-4582-BA8F-9FD48A244F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1194227-DB32-4EBE-9D14-39981400BF8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graphicEl>
                                              <a:dgm id="{21194227-DB32-4EBE-9D14-39981400BF8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graphicEl>
                                              <a:dgm id="{21194227-DB32-4EBE-9D14-39981400BF8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154974A-6100-4572-B266-06C9EC8AA0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graphicEl>
                                              <a:dgm id="{7154974A-6100-4572-B266-06C9EC8AA0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graphicEl>
                                              <a:dgm id="{7154974A-6100-4572-B266-06C9EC8AA0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7E903AF-44D7-4FB3-AEBF-EC4212AE05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graphicEl>
                                              <a:dgm id="{07E903AF-44D7-4FB3-AEBF-EC4212AE05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graphicEl>
                                              <a:dgm id="{07E903AF-44D7-4FB3-AEBF-EC4212AE05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B519AB2-A643-491A-B7A1-DBC3329428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>
                                            <p:graphicEl>
                                              <a:dgm id="{2B519AB2-A643-491A-B7A1-DBC3329428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>
                                            <p:graphicEl>
                                              <a:dgm id="{2B519AB2-A643-491A-B7A1-DBC3329428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898544B-B7D2-4396-B2B1-DC5D62672C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graphicEl>
                                              <a:dgm id="{C898544B-B7D2-4396-B2B1-DC5D62672C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graphicEl>
                                              <a:dgm id="{C898544B-B7D2-4396-B2B1-DC5D62672C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9977BFB-FE27-4A26-8507-70BEBFABA7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graphicEl>
                                              <a:dgm id="{99977BFB-FE27-4A26-8507-70BEBFABA7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graphicEl>
                                              <a:dgm id="{99977BFB-FE27-4A26-8507-70BEBFABA7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8BFE6C8-FBCD-4EC5-868B-0A496ACBBE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>
                                            <p:graphicEl>
                                              <a:dgm id="{18BFE6C8-FBCD-4EC5-868B-0A496ACBBE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>
                                            <p:graphicEl>
                                              <a:dgm id="{18BFE6C8-FBCD-4EC5-868B-0A496ACBBE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146B67B-843D-4894-81D6-8C1D2DFA52F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">
                                            <p:graphicEl>
                                              <a:dgm id="{5146B67B-843D-4894-81D6-8C1D2DFA52F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">
                                            <p:graphicEl>
                                              <a:dgm id="{5146B67B-843D-4894-81D6-8C1D2DFA52F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E4F6A43-33D2-4EF3-891F-2CD70FEED7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">
                                            <p:graphicEl>
                                              <a:dgm id="{8E4F6A43-33D2-4EF3-891F-2CD70FEED7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">
                                            <p:graphicEl>
                                              <a:dgm id="{8E4F6A43-33D2-4EF3-891F-2CD70FEED7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6A9323C-E7C0-48C0-98B7-8B60716A24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">
                                            <p:graphicEl>
                                              <a:dgm id="{66A9323C-E7C0-48C0-98B7-8B60716A24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">
                                            <p:graphicEl>
                                              <a:dgm id="{66A9323C-E7C0-48C0-98B7-8B60716A24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E4DCC5C-6000-4A67-9BC4-C6761690E8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">
                                            <p:graphicEl>
                                              <a:dgm id="{AE4DCC5C-6000-4A67-9BC4-C6761690E8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">
                                            <p:graphicEl>
                                              <a:dgm id="{AE4DCC5C-6000-4A67-9BC4-C6761690E8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恶意行为</a:t>
            </a:r>
            <a:r>
              <a:rPr lang="en-US" altLang="zh-CN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—</a:t>
            </a:r>
            <a:r>
              <a:rPr lang="zh-CN" altLang="en-US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刷单，恶意下单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8156725"/>
              </p:ext>
            </p:extLst>
          </p:nvPr>
        </p:nvGraphicFramePr>
        <p:xfrm>
          <a:off x="514350" y="1600200"/>
          <a:ext cx="92583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图片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6081" y="1628175"/>
            <a:ext cx="6520750" cy="420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444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F8523A7-1209-484F-A646-AA65CC743B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graphicEl>
                                              <a:dgm id="{7F8523A7-1209-484F-A646-AA65CC743B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graphicEl>
                                              <a:dgm id="{7F8523A7-1209-484F-A646-AA65CC743B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F222105-D626-48DE-ADF2-59547ACB7E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graphicEl>
                                              <a:dgm id="{9F222105-D626-48DE-ADF2-59547ACB7E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graphicEl>
                                              <a:dgm id="{9F222105-D626-48DE-ADF2-59547ACB7E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FA16B45-81A8-44D3-895B-9E8A017BA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graphicEl>
                                              <a:dgm id="{EFA16B45-81A8-44D3-895B-9E8A017BA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graphicEl>
                                              <a:dgm id="{EFA16B45-81A8-44D3-895B-9E8A017BA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1F1A1D9-2AB4-4004-99DE-EAB3FB2B0B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graphicEl>
                                              <a:dgm id="{01F1A1D9-2AB4-4004-99DE-EAB3FB2B0B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graphicEl>
                                              <a:dgm id="{01F1A1D9-2AB4-4004-99DE-EAB3FB2B0B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533EBCC-B538-46B6-A800-67FE7212B7F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graphicEl>
                                              <a:dgm id="{C533EBCC-B538-46B6-A800-67FE7212B7F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graphicEl>
                                              <a:dgm id="{C533EBCC-B538-46B6-A800-67FE7212B7F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B8022BD-140D-4088-A6F9-40260FBC45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>
                                            <p:graphicEl>
                                              <a:dgm id="{1B8022BD-140D-4088-A6F9-40260FBC45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>
                                            <p:graphicEl>
                                              <a:dgm id="{1B8022BD-140D-4088-A6F9-40260FBC45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A62D4FE-D4FE-4FBA-8855-557102BB94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>
                                            <p:graphicEl>
                                              <a:dgm id="{DA62D4FE-D4FE-4FBA-8855-557102BB94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>
                                            <p:graphicEl>
                                              <a:dgm id="{DA62D4FE-D4FE-4FBA-8855-557102BB94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theme/theme1.xml><?xml version="1.0" encoding="utf-8"?>
<a:theme xmlns:a="http://schemas.openxmlformats.org/drawingml/2006/main" name="1_Office 主题">
  <a:themeElements>
    <a:clrScheme name="1_Office 主题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_Office 主题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_Office 主题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5_Office 主题">
  <a:themeElements>
    <a:clrScheme name="5_Office 主题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5_Office 主题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5_Office 主题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7_Office 主题">
  <a:themeElements>
    <a:clrScheme name="7_Office 主题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7_Office 主题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7_Office 主题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FFFFFF"/>
      </a:accent3>
      <a:accent4>
        <a:srgbClr val="000000"/>
      </a:accent4>
      <a:accent5>
        <a:srgbClr val="EBEBEB"/>
      </a:accent5>
      <a:accent6>
        <a:srgbClr val="A1A1A1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21900</TotalTime>
  <Pages>0</Pages>
  <Words>335</Words>
  <Characters>0</Characters>
  <Application>Microsoft Office PowerPoint</Application>
  <DocSecurity>0</DocSecurity>
  <PresentationFormat>35 毫米幻灯片</PresentationFormat>
  <Lines>0</Lines>
  <Paragraphs>136</Paragraphs>
  <Slides>26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26</vt:i4>
      </vt:variant>
    </vt:vector>
  </HeadingPairs>
  <TitlesOfParts>
    <vt:vector size="38" baseType="lpstr">
      <vt:lpstr>方正舒体</vt:lpstr>
      <vt:lpstr>黑体</vt:lpstr>
      <vt:lpstr>华文行楷</vt:lpstr>
      <vt:lpstr>宋体</vt:lpstr>
      <vt:lpstr>微软雅黑</vt:lpstr>
      <vt:lpstr>Arial</vt:lpstr>
      <vt:lpstr>Calibri</vt:lpstr>
      <vt:lpstr>Calibri Light</vt:lpstr>
      <vt:lpstr>1_Office 主题</vt:lpstr>
      <vt:lpstr>自定义设计方案</vt:lpstr>
      <vt:lpstr>5_Office 主题</vt:lpstr>
      <vt:lpstr>7_Office 主题</vt:lpstr>
      <vt:lpstr>当威胁情报遇上业务安全</vt:lpstr>
      <vt:lpstr>为啥谈业务情报</vt:lpstr>
      <vt:lpstr>议题</vt:lpstr>
      <vt:lpstr>背景简介</vt:lpstr>
      <vt:lpstr>电商业务流程</vt:lpstr>
      <vt:lpstr>支撑业务的系统</vt:lpstr>
      <vt:lpstr> 业务安全问题 </vt:lpstr>
      <vt:lpstr>账户问题—撞库，盗号</vt:lpstr>
      <vt:lpstr>恶意行为—刷单，恶意下单</vt:lpstr>
      <vt:lpstr>隐私问题--信息泄露</vt:lpstr>
      <vt:lpstr>资金问题—套现，盗刷</vt:lpstr>
      <vt:lpstr>其他问题</vt:lpstr>
      <vt:lpstr> 业务情报实践 </vt:lpstr>
      <vt:lpstr>情报收集</vt:lpstr>
      <vt:lpstr>情报收集—who</vt:lpstr>
      <vt:lpstr>情报收集—where</vt:lpstr>
      <vt:lpstr>情报收集—what</vt:lpstr>
      <vt:lpstr>情报收集—how</vt:lpstr>
      <vt:lpstr>我们的情报系统</vt:lpstr>
      <vt:lpstr>情报分析与处理</vt:lpstr>
      <vt:lpstr> 案例分享 </vt:lpstr>
      <vt:lpstr>失恋的账户</vt:lpstr>
      <vt:lpstr>羊毛党畅谈</vt:lpstr>
      <vt:lpstr>奔放的供应商</vt:lpstr>
      <vt:lpstr>Q&amp;A</vt:lpstr>
      <vt:lpstr>PowerPoint 演示文稿</vt:lpstr>
    </vt:vector>
  </TitlesOfParts>
  <Manager/>
  <Company>Admin</Company>
  <LinksUpToDate>false</LinksUpToDate>
  <CharactersWithSpaces>0</CharactersWithSpaces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subject/>
  <dc:creator>王科</dc:creator>
  <cp:keywords/>
  <dc:description/>
  <cp:lastModifiedBy>lm</cp:lastModifiedBy>
  <cp:revision>1655</cp:revision>
  <dcterms:created xsi:type="dcterms:W3CDTF">2012-03-08T23:23:00Z</dcterms:created>
  <dcterms:modified xsi:type="dcterms:W3CDTF">2016-07-21T12:55:49Z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2052-9.1.0.4715</vt:lpwstr>
  </property>
</Properties>
</file>

<file path=docProps/thumbnail.jpeg>
</file>